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21374100" cy="15113000"/>
  <p:notesSz cx="6858000" cy="9144000"/>
  <p:embeddedFontLs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C3D40-D475-0F20-ED76-2FD42DD17C06}" v="25" dt="2025-09-19T14:30:31.979"/>
    <p1510:client id="{73459DC8-7763-B13F-5C50-1E8E4757ABC3}" v="28" dt="2025-09-19T10:09:16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" t="-21470" r="-534" b="-2147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43294" y="1130948"/>
            <a:ext cx="9661680" cy="12096000"/>
          </a:xfrm>
          <a:custGeom>
            <a:avLst/>
            <a:gdLst/>
            <a:ahLst/>
            <a:cxnLst/>
            <a:rect l="l" t="t" r="r" b="b"/>
            <a:pathLst>
              <a:path w="9661680" h="12096000">
                <a:moveTo>
                  <a:pt x="0" y="0"/>
                </a:moveTo>
                <a:lnTo>
                  <a:pt x="9661680" y="0"/>
                </a:lnTo>
                <a:lnTo>
                  <a:pt x="9661680" y="12096000"/>
                </a:lnTo>
                <a:lnTo>
                  <a:pt x="0" y="12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3091" y="1512000"/>
            <a:ext cx="18357818" cy="12096000"/>
            <a:chOff x="0" y="0"/>
            <a:chExt cx="3289514" cy="2167467"/>
          </a:xfrm>
        </p:grpSpPr>
        <p:sp>
          <p:nvSpPr>
            <p:cNvPr id="5" name="Freeform 5">
              <a:hlinkClick r:id="rId4" tooltip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/>
            </p:cNvPr>
            <p:cNvSpPr/>
            <p:nvPr/>
          </p:nvSpPr>
          <p:spPr>
            <a:xfrm>
              <a:off x="0" y="0"/>
              <a:ext cx="3289514" cy="2167467"/>
            </a:xfrm>
            <a:custGeom>
              <a:avLst/>
              <a:gdLst/>
              <a:ahLst/>
              <a:cxnLst/>
              <a:rect l="l" t="t" r="r" b="b"/>
              <a:pathLst>
                <a:path w="3289514" h="2167467">
                  <a:moveTo>
                    <a:pt x="0" y="0"/>
                  </a:moveTo>
                  <a:lnTo>
                    <a:pt x="3289514" y="0"/>
                  </a:lnTo>
                  <a:lnTo>
                    <a:pt x="32895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289514" cy="221509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315310" y="7413074"/>
            <a:ext cx="4704571" cy="4704571"/>
            <a:chOff x="0" y="0"/>
            <a:chExt cx="994432" cy="9944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4432" cy="994432"/>
            </a:xfrm>
            <a:custGeom>
              <a:avLst/>
              <a:gdLst/>
              <a:ahLst/>
              <a:cxnLst/>
              <a:rect l="l" t="t" r="r" b="b"/>
              <a:pathLst>
                <a:path w="994432" h="994432">
                  <a:moveTo>
                    <a:pt x="55951" y="0"/>
                  </a:moveTo>
                  <a:lnTo>
                    <a:pt x="938481" y="0"/>
                  </a:lnTo>
                  <a:cubicBezTo>
                    <a:pt x="969382" y="0"/>
                    <a:pt x="994432" y="25050"/>
                    <a:pt x="994432" y="55951"/>
                  </a:cubicBezTo>
                  <a:lnTo>
                    <a:pt x="994432" y="938481"/>
                  </a:lnTo>
                  <a:cubicBezTo>
                    <a:pt x="994432" y="953320"/>
                    <a:pt x="988538" y="967552"/>
                    <a:pt x="978045" y="978045"/>
                  </a:cubicBezTo>
                  <a:cubicBezTo>
                    <a:pt x="967552" y="988538"/>
                    <a:pt x="953320" y="994432"/>
                    <a:pt x="938481" y="994432"/>
                  </a:cubicBezTo>
                  <a:lnTo>
                    <a:pt x="55951" y="994432"/>
                  </a:lnTo>
                  <a:cubicBezTo>
                    <a:pt x="41112" y="994432"/>
                    <a:pt x="26880" y="988538"/>
                    <a:pt x="16388" y="978045"/>
                  </a:cubicBezTo>
                  <a:cubicBezTo>
                    <a:pt x="5895" y="967552"/>
                    <a:pt x="0" y="953320"/>
                    <a:pt x="0" y="9384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5"/>
              <a:stretch>
                <a:fillRect l="-19871" r="-1987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5744118" y="7413074"/>
            <a:ext cx="4704571" cy="4704571"/>
            <a:chOff x="0" y="0"/>
            <a:chExt cx="521532" cy="5215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6"/>
              <a:stretch>
                <a:fillRect l="-25000" r="-25000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1029714" y="7413074"/>
            <a:ext cx="4704571" cy="4704571"/>
            <a:chOff x="0" y="0"/>
            <a:chExt cx="521532" cy="5215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7"/>
              <a:stretch>
                <a:fillRect l="-24701" r="-24701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462862" y="7413074"/>
            <a:ext cx="4704571" cy="4704571"/>
            <a:chOff x="0" y="0"/>
            <a:chExt cx="786042" cy="7860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6042" cy="786042"/>
            </a:xfrm>
            <a:custGeom>
              <a:avLst/>
              <a:gdLst/>
              <a:ahLst/>
              <a:cxnLst/>
              <a:rect l="l" t="t" r="r" b="b"/>
              <a:pathLst>
                <a:path w="786042" h="786042">
                  <a:moveTo>
                    <a:pt x="55951" y="0"/>
                  </a:moveTo>
                  <a:lnTo>
                    <a:pt x="730091" y="0"/>
                  </a:lnTo>
                  <a:cubicBezTo>
                    <a:pt x="744930" y="0"/>
                    <a:pt x="759161" y="5895"/>
                    <a:pt x="769654" y="16388"/>
                  </a:cubicBezTo>
                  <a:cubicBezTo>
                    <a:pt x="780147" y="26880"/>
                    <a:pt x="786042" y="41112"/>
                    <a:pt x="786042" y="55951"/>
                  </a:cubicBezTo>
                  <a:lnTo>
                    <a:pt x="786042" y="730091"/>
                  </a:lnTo>
                  <a:cubicBezTo>
                    <a:pt x="786042" y="744930"/>
                    <a:pt x="780147" y="759161"/>
                    <a:pt x="769654" y="769654"/>
                  </a:cubicBezTo>
                  <a:cubicBezTo>
                    <a:pt x="759161" y="780147"/>
                    <a:pt x="744930" y="786042"/>
                    <a:pt x="730091" y="786042"/>
                  </a:cubicBezTo>
                  <a:lnTo>
                    <a:pt x="55951" y="786042"/>
                  </a:lnTo>
                  <a:cubicBezTo>
                    <a:pt x="25050" y="786042"/>
                    <a:pt x="0" y="760992"/>
                    <a:pt x="0" y="73009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8"/>
              <a:stretch>
                <a:fillRect l="-11874" r="-11874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6310971" y="1790052"/>
            <a:ext cx="4704571" cy="4704571"/>
            <a:chOff x="0" y="0"/>
            <a:chExt cx="875837" cy="8758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5837" cy="875837"/>
            </a:xfrm>
            <a:custGeom>
              <a:avLst/>
              <a:gdLst/>
              <a:ahLst/>
              <a:cxnLst/>
              <a:rect l="l" t="t" r="r" b="b"/>
              <a:pathLst>
                <a:path w="875837" h="875837">
                  <a:moveTo>
                    <a:pt x="55951" y="0"/>
                  </a:moveTo>
                  <a:lnTo>
                    <a:pt x="819886" y="0"/>
                  </a:lnTo>
                  <a:cubicBezTo>
                    <a:pt x="850787" y="0"/>
                    <a:pt x="875837" y="25050"/>
                    <a:pt x="875837" y="55951"/>
                  </a:cubicBezTo>
                  <a:lnTo>
                    <a:pt x="875837" y="819886"/>
                  </a:lnTo>
                  <a:cubicBezTo>
                    <a:pt x="875837" y="834725"/>
                    <a:pt x="869942" y="848957"/>
                    <a:pt x="859449" y="859449"/>
                  </a:cubicBezTo>
                  <a:cubicBezTo>
                    <a:pt x="848957" y="869942"/>
                    <a:pt x="834725" y="875837"/>
                    <a:pt x="819886" y="875837"/>
                  </a:cubicBezTo>
                  <a:lnTo>
                    <a:pt x="55951" y="875837"/>
                  </a:lnTo>
                  <a:cubicBezTo>
                    <a:pt x="41112" y="875837"/>
                    <a:pt x="26880" y="869942"/>
                    <a:pt x="16388" y="859449"/>
                  </a:cubicBezTo>
                  <a:cubicBezTo>
                    <a:pt x="5895" y="848957"/>
                    <a:pt x="0" y="834725"/>
                    <a:pt x="0" y="819886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9"/>
              <a:stretch>
                <a:fillRect l="-7051" r="-7051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1029714" y="1790052"/>
            <a:ext cx="4704571" cy="4704571"/>
            <a:chOff x="0" y="0"/>
            <a:chExt cx="1215186" cy="12151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5186" cy="1215186"/>
            </a:xfrm>
            <a:custGeom>
              <a:avLst/>
              <a:gdLst/>
              <a:ahLst/>
              <a:cxnLst/>
              <a:rect l="l" t="t" r="r" b="b"/>
              <a:pathLst>
                <a:path w="1215186" h="1215186">
                  <a:moveTo>
                    <a:pt x="55951" y="0"/>
                  </a:moveTo>
                  <a:lnTo>
                    <a:pt x="1159235" y="0"/>
                  </a:lnTo>
                  <a:cubicBezTo>
                    <a:pt x="1190136" y="0"/>
                    <a:pt x="1215186" y="25050"/>
                    <a:pt x="1215186" y="55951"/>
                  </a:cubicBezTo>
                  <a:lnTo>
                    <a:pt x="1215186" y="1159235"/>
                  </a:lnTo>
                  <a:cubicBezTo>
                    <a:pt x="1215186" y="1174074"/>
                    <a:pt x="1209291" y="1188305"/>
                    <a:pt x="1198798" y="1198798"/>
                  </a:cubicBezTo>
                  <a:cubicBezTo>
                    <a:pt x="1188305" y="1209291"/>
                    <a:pt x="1174074" y="1215186"/>
                    <a:pt x="1159235" y="1215186"/>
                  </a:cubicBezTo>
                  <a:lnTo>
                    <a:pt x="55951" y="1215186"/>
                  </a:lnTo>
                  <a:cubicBezTo>
                    <a:pt x="41112" y="1215186"/>
                    <a:pt x="26880" y="1209291"/>
                    <a:pt x="16388" y="1198798"/>
                  </a:cubicBezTo>
                  <a:cubicBezTo>
                    <a:pt x="5895" y="1188305"/>
                    <a:pt x="0" y="1174074"/>
                    <a:pt x="0" y="1159235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0"/>
              <a:stretch>
                <a:fillRect l="-17307" r="-17307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462862" y="1790052"/>
            <a:ext cx="4704571" cy="4704571"/>
            <a:chOff x="0" y="0"/>
            <a:chExt cx="817008" cy="8170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7008" cy="817008"/>
            </a:xfrm>
            <a:custGeom>
              <a:avLst/>
              <a:gdLst/>
              <a:ahLst/>
              <a:cxnLst/>
              <a:rect l="l" t="t" r="r" b="b"/>
              <a:pathLst>
                <a:path w="817008" h="817008">
                  <a:moveTo>
                    <a:pt x="55951" y="0"/>
                  </a:moveTo>
                  <a:lnTo>
                    <a:pt x="761057" y="0"/>
                  </a:lnTo>
                  <a:cubicBezTo>
                    <a:pt x="775896" y="0"/>
                    <a:pt x="790127" y="5895"/>
                    <a:pt x="800620" y="16388"/>
                  </a:cubicBezTo>
                  <a:cubicBezTo>
                    <a:pt x="811113" y="26880"/>
                    <a:pt x="817008" y="41112"/>
                    <a:pt x="817008" y="55951"/>
                  </a:cubicBezTo>
                  <a:lnTo>
                    <a:pt x="817008" y="761057"/>
                  </a:lnTo>
                  <a:cubicBezTo>
                    <a:pt x="817008" y="775896"/>
                    <a:pt x="811113" y="790127"/>
                    <a:pt x="800620" y="800620"/>
                  </a:cubicBezTo>
                  <a:cubicBezTo>
                    <a:pt x="790127" y="811113"/>
                    <a:pt x="775896" y="817008"/>
                    <a:pt x="761057" y="817008"/>
                  </a:cubicBezTo>
                  <a:lnTo>
                    <a:pt x="55951" y="817008"/>
                  </a:lnTo>
                  <a:cubicBezTo>
                    <a:pt x="25050" y="817008"/>
                    <a:pt x="0" y="791957"/>
                    <a:pt x="0" y="761057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1"/>
              <a:stretch>
                <a:fillRect l="-12448" r="-12448"/>
              </a:stretch>
            </a:blipFill>
          </p:spPr>
        </p:sp>
      </p:grpSp>
      <p:sp>
        <p:nvSpPr>
          <p:cNvPr id="21" name="AutoShape 21"/>
          <p:cNvSpPr/>
          <p:nvPr/>
        </p:nvSpPr>
        <p:spPr>
          <a:xfrm>
            <a:off x="0" y="13055146"/>
            <a:ext cx="21384000" cy="0"/>
          </a:xfrm>
          <a:prstGeom prst="line">
            <a:avLst/>
          </a:prstGeom>
          <a:ln w="38100" cap="flat">
            <a:solidFill>
              <a:srgbClr val="29604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-508991" y="13055146"/>
            <a:ext cx="22367223" cy="2993760"/>
            <a:chOff x="0" y="0"/>
            <a:chExt cx="3131214" cy="419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31214" cy="419100"/>
            </a:xfrm>
            <a:custGeom>
              <a:avLst/>
              <a:gdLst/>
              <a:ahLst/>
              <a:cxnLst/>
              <a:rect l="l" t="t" r="r" b="b"/>
              <a:pathLst>
                <a:path w="3131214" h="419100">
                  <a:moveTo>
                    <a:pt x="10005" y="0"/>
                  </a:moveTo>
                  <a:lnTo>
                    <a:pt x="3121209" y="0"/>
                  </a:lnTo>
                  <a:cubicBezTo>
                    <a:pt x="3126735" y="0"/>
                    <a:pt x="3131214" y="4480"/>
                    <a:pt x="3131214" y="10005"/>
                  </a:cubicBezTo>
                  <a:lnTo>
                    <a:pt x="3131214" y="409095"/>
                  </a:lnTo>
                  <a:cubicBezTo>
                    <a:pt x="3131214" y="414620"/>
                    <a:pt x="3126735" y="419100"/>
                    <a:pt x="3121209" y="419100"/>
                  </a:cubicBezTo>
                  <a:lnTo>
                    <a:pt x="10005" y="419100"/>
                  </a:lnTo>
                  <a:cubicBezTo>
                    <a:pt x="4480" y="419100"/>
                    <a:pt x="0" y="414620"/>
                    <a:pt x="0" y="409095"/>
                  </a:cubicBezTo>
                  <a:lnTo>
                    <a:pt x="0" y="10005"/>
                  </a:lnTo>
                  <a:cubicBezTo>
                    <a:pt x="0" y="4480"/>
                    <a:pt x="4480" y="0"/>
                    <a:pt x="10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131214" cy="466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2528348" y="-1277339"/>
            <a:ext cx="5278169" cy="4519433"/>
          </a:xfrm>
          <a:custGeom>
            <a:avLst/>
            <a:gdLst/>
            <a:ahLst/>
            <a:cxnLst/>
            <a:rect l="l" t="t" r="r" b="b"/>
            <a:pathLst>
              <a:path w="5278169" h="4519433">
                <a:moveTo>
                  <a:pt x="0" y="0"/>
                </a:moveTo>
                <a:lnTo>
                  <a:pt x="5278169" y="0"/>
                </a:lnTo>
                <a:lnTo>
                  <a:pt x="5278169" y="4519433"/>
                </a:lnTo>
                <a:lnTo>
                  <a:pt x="0" y="45194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744118" y="1790052"/>
            <a:ext cx="4704571" cy="470457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951" y="0"/>
                  </a:moveTo>
                  <a:lnTo>
                    <a:pt x="756849" y="0"/>
                  </a:lnTo>
                  <a:cubicBezTo>
                    <a:pt x="771688" y="0"/>
                    <a:pt x="785920" y="5895"/>
                    <a:pt x="796412" y="16388"/>
                  </a:cubicBezTo>
                  <a:cubicBezTo>
                    <a:pt x="806905" y="26880"/>
                    <a:pt x="812800" y="41112"/>
                    <a:pt x="812800" y="55951"/>
                  </a:cubicBezTo>
                  <a:lnTo>
                    <a:pt x="812800" y="756849"/>
                  </a:lnTo>
                  <a:cubicBezTo>
                    <a:pt x="812800" y="771688"/>
                    <a:pt x="806905" y="785920"/>
                    <a:pt x="796412" y="796412"/>
                  </a:cubicBezTo>
                  <a:cubicBezTo>
                    <a:pt x="785920" y="806905"/>
                    <a:pt x="771688" y="812800"/>
                    <a:pt x="756849" y="812800"/>
                  </a:cubicBezTo>
                  <a:lnTo>
                    <a:pt x="55951" y="812800"/>
                  </a:lnTo>
                  <a:cubicBezTo>
                    <a:pt x="41112" y="812800"/>
                    <a:pt x="26880" y="806905"/>
                    <a:pt x="16388" y="796412"/>
                  </a:cubicBezTo>
                  <a:cubicBezTo>
                    <a:pt x="5895" y="785920"/>
                    <a:pt x="0" y="771688"/>
                    <a:pt x="0" y="756849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3"/>
              <a:stretch>
                <a:fillRect l="-16532" r="-16532"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 rot="-3290888">
            <a:off x="18099538" y="12487100"/>
            <a:ext cx="3806067" cy="3415945"/>
          </a:xfrm>
          <a:custGeom>
            <a:avLst/>
            <a:gdLst/>
            <a:ahLst/>
            <a:cxnLst/>
            <a:rect l="l" t="t" r="r" b="b"/>
            <a:pathLst>
              <a:path w="3806067" h="3415945">
                <a:moveTo>
                  <a:pt x="0" y="0"/>
                </a:moveTo>
                <a:lnTo>
                  <a:pt x="3806068" y="0"/>
                </a:lnTo>
                <a:lnTo>
                  <a:pt x="3806068" y="3415946"/>
                </a:lnTo>
                <a:lnTo>
                  <a:pt x="0" y="341594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779635" y="108000"/>
            <a:ext cx="2993766" cy="2175043"/>
          </a:xfrm>
          <a:custGeom>
            <a:avLst/>
            <a:gdLst/>
            <a:ahLst/>
            <a:cxnLst/>
            <a:rect l="l" t="t" r="r" b="b"/>
            <a:pathLst>
              <a:path w="2993766" h="2175043">
                <a:moveTo>
                  <a:pt x="0" y="0"/>
                </a:moveTo>
                <a:lnTo>
                  <a:pt x="2993766" y="0"/>
                </a:lnTo>
                <a:lnTo>
                  <a:pt x="2993766" y="2175043"/>
                </a:lnTo>
                <a:lnTo>
                  <a:pt x="0" y="21750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029714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317534" y="12241470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6"/>
                </a:lnTo>
                <a:lnTo>
                  <a:pt x="0" y="6822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744118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462862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02971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315310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74189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460360" y="659747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7309970" y="525495"/>
            <a:ext cx="6764060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50" b="1" u="sng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</a:t>
            </a:r>
            <a:r>
              <a:rPr lang="en-US" sz="4000" b="1" u="sng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can</a:t>
            </a:r>
            <a:r>
              <a:rPr lang="en-US" sz="4350" b="1" u="sng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you spot?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82724" y="12978946"/>
            <a:ext cx="279677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</a:t>
            </a:r>
            <a:r>
              <a:rPr lang="en-US" sz="3950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notes</a:t>
            </a:r>
            <a:r>
              <a:rPr lang="en-US" sz="3950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07235" y="6669720"/>
            <a:ext cx="2779395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Azure Damselfly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7373337" y="12289095"/>
            <a:ext cx="355782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Broad</a:t>
            </a: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 bodied chaser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39441" y="12289095"/>
            <a:ext cx="3229570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Emerald Damselfly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793768" y="6669720"/>
            <a:ext cx="3411141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Large red Damselfly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787339" y="12289095"/>
            <a:ext cx="33202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Banded </a:t>
            </a:r>
            <a:r>
              <a:rPr lang="en-US" sz="24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Demoiselle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7477911" y="6669720"/>
            <a:ext cx="291965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Common</a:t>
            </a: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Hawker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070693" y="6641103"/>
            <a:ext cx="3216831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4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Emporer dragonfly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171420" y="12260520"/>
            <a:ext cx="276046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Common </a:t>
            </a:r>
            <a:r>
              <a:rPr lang="en-US" sz="24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Darter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99960" y="4644000"/>
            <a:ext cx="10692000" cy="5832000"/>
          </a:xfrm>
          <a:custGeom>
            <a:avLst/>
            <a:gdLst/>
            <a:ahLst/>
            <a:cxnLst/>
            <a:rect l="l" t="t" r="r" b="b"/>
            <a:pathLst>
              <a:path w="10692000" h="5832000">
                <a:moveTo>
                  <a:pt x="0" y="0"/>
                </a:moveTo>
                <a:lnTo>
                  <a:pt x="10692000" y="0"/>
                </a:lnTo>
                <a:lnTo>
                  <a:pt x="10692000" y="5832000"/>
                </a:lnTo>
                <a:lnTo>
                  <a:pt x="0" y="583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0" r="-7772" b="-164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686321" y="0"/>
            <a:ext cx="10767236" cy="4644000"/>
            <a:chOff x="0" y="0"/>
            <a:chExt cx="1929367" cy="832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9367" cy="832152"/>
            </a:xfrm>
            <a:custGeom>
              <a:avLst/>
              <a:gdLst/>
              <a:ahLst/>
              <a:cxnLst/>
              <a:rect l="l" t="t" r="r" b="b"/>
              <a:pathLst>
                <a:path w="1929367" h="832152">
                  <a:moveTo>
                    <a:pt x="0" y="0"/>
                  </a:moveTo>
                  <a:lnTo>
                    <a:pt x="1929367" y="0"/>
                  </a:lnTo>
                  <a:lnTo>
                    <a:pt x="1929367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29367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0711050" y="0"/>
            <a:ext cx="0" cy="15012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742497" y="10404034"/>
            <a:ext cx="10735038" cy="4667989"/>
            <a:chOff x="0" y="0"/>
            <a:chExt cx="1919299" cy="8321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9299" cy="832152"/>
            </a:xfrm>
            <a:custGeom>
              <a:avLst/>
              <a:gdLst/>
              <a:ahLst/>
              <a:cxnLst/>
              <a:rect l="l" t="t" r="r" b="b"/>
              <a:pathLst>
                <a:path w="1919299" h="832152">
                  <a:moveTo>
                    <a:pt x="0" y="0"/>
                  </a:moveTo>
                  <a:lnTo>
                    <a:pt x="1919299" y="0"/>
                  </a:lnTo>
                  <a:lnTo>
                    <a:pt x="1919299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919299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880711" y="12526807"/>
            <a:ext cx="5247525" cy="2293363"/>
          </a:xfrm>
          <a:custGeom>
            <a:avLst/>
            <a:gdLst/>
            <a:ahLst/>
            <a:cxnLst/>
            <a:rect l="l" t="t" r="r" b="b"/>
            <a:pathLst>
              <a:path w="5247525" h="2293363">
                <a:moveTo>
                  <a:pt x="0" y="0"/>
                </a:moveTo>
                <a:lnTo>
                  <a:pt x="5247525" y="0"/>
                </a:lnTo>
                <a:lnTo>
                  <a:pt x="5247525" y="2293363"/>
                </a:lnTo>
                <a:lnTo>
                  <a:pt x="0" y="2293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35628" y="10589247"/>
            <a:ext cx="4137691" cy="1488608"/>
          </a:xfrm>
          <a:custGeom>
            <a:avLst/>
            <a:gdLst/>
            <a:ahLst/>
            <a:cxnLst/>
            <a:rect l="l" t="t" r="r" b="b"/>
            <a:pathLst>
              <a:path w="4137691" h="1488608">
                <a:moveTo>
                  <a:pt x="0" y="0"/>
                </a:moveTo>
                <a:lnTo>
                  <a:pt x="4137691" y="0"/>
                </a:lnTo>
                <a:lnTo>
                  <a:pt x="4137691" y="1488609"/>
                </a:lnTo>
                <a:lnTo>
                  <a:pt x="0" y="148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67515" y="10616503"/>
            <a:ext cx="4275671" cy="4252227"/>
          </a:xfrm>
          <a:custGeom>
            <a:avLst/>
            <a:gdLst/>
            <a:ahLst/>
            <a:cxnLst/>
            <a:rect l="l" t="t" r="r" b="b"/>
            <a:pathLst>
              <a:path w="4275671" h="4252227">
                <a:moveTo>
                  <a:pt x="0" y="0"/>
                </a:moveTo>
                <a:lnTo>
                  <a:pt x="4275670" y="0"/>
                </a:lnTo>
                <a:lnTo>
                  <a:pt x="4275670" y="4252227"/>
                </a:lnTo>
                <a:lnTo>
                  <a:pt x="0" y="4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123388" y="-11894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0800000">
            <a:off x="10706634" y="2110352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874485" y="976465"/>
            <a:ext cx="10363627" cy="268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Dragonflies and Damselflies you can see in Gosforth’s Wild Web!</a:t>
            </a:r>
          </a:p>
        </p:txBody>
      </p:sp>
      <p:pic>
        <p:nvPicPr>
          <p:cNvPr id="17" name="Picture 16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DB57FBA9-A457-8DD1-D3F6-9CCD066DD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818" y="10402933"/>
            <a:ext cx="12106980" cy="4037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5055E893C5E48B07D0E0F901FE817" ma:contentTypeVersion="19" ma:contentTypeDescription="Create a new document." ma:contentTypeScope="" ma:versionID="528d2dbcb30fbce06a9d4e648e7ee4ef">
  <xsd:schema xmlns:xsd="http://www.w3.org/2001/XMLSchema" xmlns:xs="http://www.w3.org/2001/XMLSchema" xmlns:p="http://schemas.microsoft.com/office/2006/metadata/properties" xmlns:ns2="d3601153-d21d-4d95-852c-73d6fa8cf429" xmlns:ns3="e915fb91-b177-49b7-b589-0eee35a8693f" targetNamespace="http://schemas.microsoft.com/office/2006/metadata/properties" ma:root="true" ma:fieldsID="766377882ef631dbb28b83ecf956054a" ns2:_="" ns3:_="">
    <xsd:import namespace="d3601153-d21d-4d95-852c-73d6fa8cf429"/>
    <xsd:import namespace="e915fb91-b177-49b7-b589-0eee35a86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1153-d21d-4d95-852c-73d6fa8cf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fb91-b177-49b7-b589-0eee35a86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de55f6-6341-44ed-b139-1030f762b1d3}" ma:internalName="TaxCatchAll" ma:showField="CatchAllData" ma:web="e915fb91-b177-49b7-b589-0eee35a86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fb91-b177-49b7-b589-0eee35a8693f" xsi:nil="true"/>
    <lcf76f155ced4ddcb4097134ff3c332f xmlns="d3601153-d21d-4d95-852c-73d6fa8cf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E3369B-0985-4F29-A2FE-26E07C59E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01153-d21d-4d95-852c-73d6fa8cf429"/>
    <ds:schemaRef ds:uri="e915fb91-b177-49b7-b589-0eee35a86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288B8C-772D-4B41-8FE5-976BB41E3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EC201E-0161-438F-9FA8-575EBD9F3A17}">
  <ds:schemaRefs>
    <ds:schemaRef ds:uri="http://schemas.microsoft.com/office/2006/metadata/properties"/>
    <ds:schemaRef ds:uri="http://schemas.microsoft.com/office/infopath/2007/PartnerControls"/>
    <ds:schemaRef ds:uri="e915fb91-b177-49b7-b589-0eee35a8693f"/>
    <ds:schemaRef ds:uri="d3601153-d21d-4d95-852c-73d6fa8cf4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Dragonflies and Damselflies you can see in Gosforth’s Wild Web!</dc:title>
  <cp:revision>27</cp:revision>
  <dcterms:created xsi:type="dcterms:W3CDTF">2006-08-16T00:00:00Z</dcterms:created>
  <dcterms:modified xsi:type="dcterms:W3CDTF">2025-09-19T14:31:14Z</dcterms:modified>
  <dc:identifier>DAGzUzM_HDw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0x0101001AE5055E893C5E48B07D0E0F901FE817</vt:lpwstr>
  </property>
  <property fmtid="{D5CDD505-2E9C-101B-9397-08002B2CF9AE}" pid="3" name="MediaServiceImageTags">
    <vt:lpwstr/>
  </property>
</Properties>
</file>