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21374100" cy="15113000"/>
  <p:notesSz cx="6858000" cy="9144000"/>
  <p:embeddedFontLst>
    <p:embeddedFont>
      <p:font typeface="Canva Sans" panose="020B0604020202020204" charset="0"/>
      <p:regular r:id="rId4"/>
    </p:embeddedFont>
    <p:embeddedFont>
      <p:font typeface="Canva Sans Bold" panose="020B0604020202020204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6" d="100"/>
          <a:sy n="36" d="100"/>
        </p:scale>
        <p:origin x="1416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font" Target="fonts/font2.fntdata"/><Relationship Id="rId10" Type="http://schemas.openxmlformats.org/officeDocument/2006/relationships/customXml" Target="../customXml/item1.xml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hyperlink" Target="https://www.bing.com/images/search?view=detailV2&amp;ccid=D9hCkUkd&amp;id=09720C6F6B2CFBC933DD5EEE22C06D1631374952&amp;thid=OIP.D9hCkUkdXuvYPTwfqa32qAHaFY&amp;mediaurl=https%3a%2f%2fi.pinimg.com%2foriginals%2f3c%2f2b%2f12%2f3c2b12872f5cde036fc6fb82650e411e.jpg&amp;cdnurl=https%3a%2f%2fth.bing.com%2fth%2fid%2fR.0fd84291491d5eebd83d3c1fa9adf6a8%3frik%3dUkk3MRZtwCLuXg%26pid%3dImgRaw%26r%3d0&amp;exph=1163&amp;expw=1600&amp;q=emporer+dragonfly&amp;FORM=IRPRST&amp;ck=28B6DD12CA2C2D651740C6F69752EEFB&amp;selectedIndex=4&amp;itb=0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jpeg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1384000" cy="15120000"/>
          </a:xfrm>
          <a:custGeom>
            <a:avLst/>
            <a:gdLst/>
            <a:ahLst/>
            <a:cxnLst/>
            <a:rect l="l" t="t" r="r" b="b"/>
            <a:pathLst>
              <a:path w="21384000" h="15120000">
                <a:moveTo>
                  <a:pt x="0" y="0"/>
                </a:moveTo>
                <a:lnTo>
                  <a:pt x="21384000" y="0"/>
                </a:lnTo>
                <a:lnTo>
                  <a:pt x="21384000" y="15120000"/>
                </a:lnTo>
                <a:lnTo>
                  <a:pt x="0" y="1512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34" t="-21470" r="-534" b="-21470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513091" y="1512000"/>
            <a:ext cx="18357818" cy="12096000"/>
            <a:chOff x="0" y="0"/>
            <a:chExt cx="3289514" cy="2167467"/>
          </a:xfrm>
        </p:grpSpPr>
        <p:sp>
          <p:nvSpPr>
            <p:cNvPr id="4" name="Freeform 4">
              <a:hlinkClick r:id="rId3" tooltip="https://www.bing.com/images/search?view=detailV2&amp;ccid=D9hCkUkd&amp;id=09720C6F6B2CFBC933DD5EEE22C06D1631374952&amp;thid=OIP.D9hCkUkdXuvYPTwfqa32qAHaFY&amp;mediaurl=https%3a%2f%2fi.pinimg.com%2foriginals%2f3c%2f2b%2f12%2f3c2b12872f5cde036fc6fb82650e411e.jpg&amp;cdnurl=https%3a%2f%2fth.bing.com%2fth%2fid%2fR.0fd84291491d5eebd83d3c1fa9adf6a8%3frik%3dUkk3MRZtwCLuXg%26pid%3dImgRaw%26r%3d0&amp;exph=1163&amp;expw=1600&amp;q=emporer+dragonfly&amp;FORM=IRPRST&amp;ck=28B6DD12CA2C2D651740C6F69752EEFB&amp;selectedIndex=4&amp;itb=0"/>
            </p:cNvPr>
            <p:cNvSpPr/>
            <p:nvPr/>
          </p:nvSpPr>
          <p:spPr>
            <a:xfrm>
              <a:off x="0" y="0"/>
              <a:ext cx="3289514" cy="2167467"/>
            </a:xfrm>
            <a:custGeom>
              <a:avLst/>
              <a:gdLst/>
              <a:ahLst/>
              <a:cxnLst/>
              <a:rect l="l" t="t" r="r" b="b"/>
              <a:pathLst>
                <a:path w="3289514" h="2167467">
                  <a:moveTo>
                    <a:pt x="0" y="0"/>
                  </a:moveTo>
                  <a:lnTo>
                    <a:pt x="3289514" y="0"/>
                  </a:lnTo>
                  <a:lnTo>
                    <a:pt x="3289514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289514" cy="2215092"/>
            </a:xfrm>
            <a:prstGeom prst="rect">
              <a:avLst/>
            </a:prstGeom>
          </p:spPr>
          <p:txBody>
            <a:bodyPr lIns="71838" tIns="71838" rIns="71838" bIns="71838" rtlCol="0" anchor="ctr"/>
            <a:lstStyle/>
            <a:p>
              <a:pPr algn="ctr">
                <a:lnSpc>
                  <a:spcPts val="39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530293" y="108000"/>
            <a:ext cx="4244788" cy="2652993"/>
          </a:xfrm>
          <a:custGeom>
            <a:avLst/>
            <a:gdLst/>
            <a:ahLst/>
            <a:cxnLst/>
            <a:rect l="l" t="t" r="r" b="b"/>
            <a:pathLst>
              <a:path w="4244788" h="2652993">
                <a:moveTo>
                  <a:pt x="0" y="0"/>
                </a:moveTo>
                <a:lnTo>
                  <a:pt x="4244788" y="0"/>
                </a:lnTo>
                <a:lnTo>
                  <a:pt x="4244788" y="2652993"/>
                </a:lnTo>
                <a:lnTo>
                  <a:pt x="0" y="26529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16315310" y="7413074"/>
            <a:ext cx="4704571" cy="4704571"/>
            <a:chOff x="0" y="0"/>
            <a:chExt cx="994432" cy="9944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94432" cy="994432"/>
            </a:xfrm>
            <a:custGeom>
              <a:avLst/>
              <a:gdLst/>
              <a:ahLst/>
              <a:cxnLst/>
              <a:rect l="l" t="t" r="r" b="b"/>
              <a:pathLst>
                <a:path w="994432" h="994432">
                  <a:moveTo>
                    <a:pt x="55951" y="0"/>
                  </a:moveTo>
                  <a:lnTo>
                    <a:pt x="938481" y="0"/>
                  </a:lnTo>
                  <a:cubicBezTo>
                    <a:pt x="969382" y="0"/>
                    <a:pt x="994432" y="25050"/>
                    <a:pt x="994432" y="55951"/>
                  </a:cubicBezTo>
                  <a:lnTo>
                    <a:pt x="994432" y="938481"/>
                  </a:lnTo>
                  <a:cubicBezTo>
                    <a:pt x="994432" y="953320"/>
                    <a:pt x="988538" y="967552"/>
                    <a:pt x="978045" y="978045"/>
                  </a:cubicBezTo>
                  <a:cubicBezTo>
                    <a:pt x="967552" y="988538"/>
                    <a:pt x="953320" y="994432"/>
                    <a:pt x="938481" y="994432"/>
                  </a:cubicBezTo>
                  <a:lnTo>
                    <a:pt x="55951" y="994432"/>
                  </a:lnTo>
                  <a:cubicBezTo>
                    <a:pt x="41112" y="994432"/>
                    <a:pt x="26880" y="988538"/>
                    <a:pt x="16388" y="978045"/>
                  </a:cubicBezTo>
                  <a:cubicBezTo>
                    <a:pt x="5895" y="967552"/>
                    <a:pt x="0" y="953320"/>
                    <a:pt x="0" y="938481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5"/>
              <a:stretch>
                <a:fillRect l="-209" r="-209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744118" y="7413074"/>
            <a:ext cx="4704571" cy="4704571"/>
            <a:chOff x="0" y="0"/>
            <a:chExt cx="521532" cy="52153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21532" cy="521532"/>
            </a:xfrm>
            <a:custGeom>
              <a:avLst/>
              <a:gdLst/>
              <a:ahLst/>
              <a:cxnLst/>
              <a:rect l="l" t="t" r="r" b="b"/>
              <a:pathLst>
                <a:path w="521532" h="521532">
                  <a:moveTo>
                    <a:pt x="55951" y="0"/>
                  </a:moveTo>
                  <a:lnTo>
                    <a:pt x="465581" y="0"/>
                  </a:lnTo>
                  <a:cubicBezTo>
                    <a:pt x="480420" y="0"/>
                    <a:pt x="494652" y="5895"/>
                    <a:pt x="505144" y="16388"/>
                  </a:cubicBezTo>
                  <a:cubicBezTo>
                    <a:pt x="515637" y="26880"/>
                    <a:pt x="521532" y="41112"/>
                    <a:pt x="521532" y="55951"/>
                  </a:cubicBezTo>
                  <a:lnTo>
                    <a:pt x="521532" y="465581"/>
                  </a:lnTo>
                  <a:cubicBezTo>
                    <a:pt x="521532" y="480420"/>
                    <a:pt x="515637" y="494652"/>
                    <a:pt x="505144" y="505144"/>
                  </a:cubicBezTo>
                  <a:cubicBezTo>
                    <a:pt x="494652" y="515637"/>
                    <a:pt x="480420" y="521532"/>
                    <a:pt x="465581" y="521532"/>
                  </a:cubicBezTo>
                  <a:lnTo>
                    <a:pt x="55951" y="521532"/>
                  </a:lnTo>
                  <a:cubicBezTo>
                    <a:pt x="25050" y="521532"/>
                    <a:pt x="0" y="496482"/>
                    <a:pt x="0" y="465581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6"/>
              <a:stretch>
                <a:fillRect l="-4914" r="-4914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029714" y="7413074"/>
            <a:ext cx="4704571" cy="4704571"/>
            <a:chOff x="0" y="0"/>
            <a:chExt cx="521532" cy="52153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1532" cy="521532"/>
            </a:xfrm>
            <a:custGeom>
              <a:avLst/>
              <a:gdLst/>
              <a:ahLst/>
              <a:cxnLst/>
              <a:rect l="l" t="t" r="r" b="b"/>
              <a:pathLst>
                <a:path w="521532" h="521532">
                  <a:moveTo>
                    <a:pt x="55951" y="0"/>
                  </a:moveTo>
                  <a:lnTo>
                    <a:pt x="465581" y="0"/>
                  </a:lnTo>
                  <a:cubicBezTo>
                    <a:pt x="480420" y="0"/>
                    <a:pt x="494652" y="5895"/>
                    <a:pt x="505144" y="16388"/>
                  </a:cubicBezTo>
                  <a:cubicBezTo>
                    <a:pt x="515637" y="26880"/>
                    <a:pt x="521532" y="41112"/>
                    <a:pt x="521532" y="55951"/>
                  </a:cubicBezTo>
                  <a:lnTo>
                    <a:pt x="521532" y="465581"/>
                  </a:lnTo>
                  <a:cubicBezTo>
                    <a:pt x="521532" y="480420"/>
                    <a:pt x="515637" y="494652"/>
                    <a:pt x="505144" y="505144"/>
                  </a:cubicBezTo>
                  <a:cubicBezTo>
                    <a:pt x="494652" y="515637"/>
                    <a:pt x="480420" y="521532"/>
                    <a:pt x="465581" y="521532"/>
                  </a:cubicBezTo>
                  <a:lnTo>
                    <a:pt x="55951" y="521532"/>
                  </a:lnTo>
                  <a:cubicBezTo>
                    <a:pt x="25050" y="521532"/>
                    <a:pt x="0" y="496482"/>
                    <a:pt x="0" y="465581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7"/>
              <a:stretch>
                <a:fillRect l="-19277" r="-1927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62862" y="7413074"/>
            <a:ext cx="4704571" cy="4704571"/>
            <a:chOff x="0" y="0"/>
            <a:chExt cx="786042" cy="78604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86042" cy="786042"/>
            </a:xfrm>
            <a:custGeom>
              <a:avLst/>
              <a:gdLst/>
              <a:ahLst/>
              <a:cxnLst/>
              <a:rect l="l" t="t" r="r" b="b"/>
              <a:pathLst>
                <a:path w="786042" h="786042">
                  <a:moveTo>
                    <a:pt x="55951" y="0"/>
                  </a:moveTo>
                  <a:lnTo>
                    <a:pt x="730091" y="0"/>
                  </a:lnTo>
                  <a:cubicBezTo>
                    <a:pt x="744930" y="0"/>
                    <a:pt x="759161" y="5895"/>
                    <a:pt x="769654" y="16388"/>
                  </a:cubicBezTo>
                  <a:cubicBezTo>
                    <a:pt x="780147" y="26880"/>
                    <a:pt x="786042" y="41112"/>
                    <a:pt x="786042" y="55951"/>
                  </a:cubicBezTo>
                  <a:lnTo>
                    <a:pt x="786042" y="730091"/>
                  </a:lnTo>
                  <a:cubicBezTo>
                    <a:pt x="786042" y="744930"/>
                    <a:pt x="780147" y="759161"/>
                    <a:pt x="769654" y="769654"/>
                  </a:cubicBezTo>
                  <a:cubicBezTo>
                    <a:pt x="759161" y="780147"/>
                    <a:pt x="744930" y="786042"/>
                    <a:pt x="730091" y="786042"/>
                  </a:cubicBezTo>
                  <a:lnTo>
                    <a:pt x="55951" y="786042"/>
                  </a:lnTo>
                  <a:cubicBezTo>
                    <a:pt x="25050" y="786042"/>
                    <a:pt x="0" y="760992"/>
                    <a:pt x="0" y="730091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8"/>
              <a:stretch>
                <a:fillRect t="-16666" b="-16666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6310971" y="1790052"/>
            <a:ext cx="4704571" cy="4704571"/>
            <a:chOff x="0" y="0"/>
            <a:chExt cx="875837" cy="87583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75837" cy="875837"/>
            </a:xfrm>
            <a:custGeom>
              <a:avLst/>
              <a:gdLst/>
              <a:ahLst/>
              <a:cxnLst/>
              <a:rect l="l" t="t" r="r" b="b"/>
              <a:pathLst>
                <a:path w="875837" h="875837">
                  <a:moveTo>
                    <a:pt x="55951" y="0"/>
                  </a:moveTo>
                  <a:lnTo>
                    <a:pt x="819886" y="0"/>
                  </a:lnTo>
                  <a:cubicBezTo>
                    <a:pt x="850787" y="0"/>
                    <a:pt x="875837" y="25050"/>
                    <a:pt x="875837" y="55951"/>
                  </a:cubicBezTo>
                  <a:lnTo>
                    <a:pt x="875837" y="819886"/>
                  </a:lnTo>
                  <a:cubicBezTo>
                    <a:pt x="875837" y="834725"/>
                    <a:pt x="869942" y="848957"/>
                    <a:pt x="859449" y="859449"/>
                  </a:cubicBezTo>
                  <a:cubicBezTo>
                    <a:pt x="848957" y="869942"/>
                    <a:pt x="834725" y="875837"/>
                    <a:pt x="819886" y="875837"/>
                  </a:cubicBezTo>
                  <a:lnTo>
                    <a:pt x="55951" y="875837"/>
                  </a:lnTo>
                  <a:cubicBezTo>
                    <a:pt x="41112" y="875837"/>
                    <a:pt x="26880" y="869942"/>
                    <a:pt x="16388" y="859449"/>
                  </a:cubicBezTo>
                  <a:cubicBezTo>
                    <a:pt x="5895" y="848957"/>
                    <a:pt x="0" y="834725"/>
                    <a:pt x="0" y="819886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9"/>
              <a:stretch>
                <a:fillRect l="-16798" r="-16798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029714" y="1790052"/>
            <a:ext cx="4704571" cy="4704571"/>
            <a:chOff x="0" y="0"/>
            <a:chExt cx="1215186" cy="121518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15186" cy="1215186"/>
            </a:xfrm>
            <a:custGeom>
              <a:avLst/>
              <a:gdLst/>
              <a:ahLst/>
              <a:cxnLst/>
              <a:rect l="l" t="t" r="r" b="b"/>
              <a:pathLst>
                <a:path w="1215186" h="1215186">
                  <a:moveTo>
                    <a:pt x="55951" y="0"/>
                  </a:moveTo>
                  <a:lnTo>
                    <a:pt x="1159235" y="0"/>
                  </a:lnTo>
                  <a:cubicBezTo>
                    <a:pt x="1190136" y="0"/>
                    <a:pt x="1215186" y="25050"/>
                    <a:pt x="1215186" y="55951"/>
                  </a:cubicBezTo>
                  <a:lnTo>
                    <a:pt x="1215186" y="1159235"/>
                  </a:lnTo>
                  <a:cubicBezTo>
                    <a:pt x="1215186" y="1174074"/>
                    <a:pt x="1209291" y="1188305"/>
                    <a:pt x="1198798" y="1198798"/>
                  </a:cubicBezTo>
                  <a:cubicBezTo>
                    <a:pt x="1188305" y="1209291"/>
                    <a:pt x="1174074" y="1215186"/>
                    <a:pt x="1159235" y="1215186"/>
                  </a:cubicBezTo>
                  <a:lnTo>
                    <a:pt x="55951" y="1215186"/>
                  </a:lnTo>
                  <a:cubicBezTo>
                    <a:pt x="41112" y="1215186"/>
                    <a:pt x="26880" y="1209291"/>
                    <a:pt x="16388" y="1198798"/>
                  </a:cubicBezTo>
                  <a:cubicBezTo>
                    <a:pt x="5895" y="1188305"/>
                    <a:pt x="0" y="1174074"/>
                    <a:pt x="0" y="1159235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10"/>
              <a:stretch>
                <a:fillRect l="-15934" r="-15934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62862" y="1790052"/>
            <a:ext cx="4704571" cy="4704571"/>
            <a:chOff x="0" y="0"/>
            <a:chExt cx="817008" cy="81700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7008" cy="817008"/>
            </a:xfrm>
            <a:custGeom>
              <a:avLst/>
              <a:gdLst/>
              <a:ahLst/>
              <a:cxnLst/>
              <a:rect l="l" t="t" r="r" b="b"/>
              <a:pathLst>
                <a:path w="817008" h="817008">
                  <a:moveTo>
                    <a:pt x="55951" y="0"/>
                  </a:moveTo>
                  <a:lnTo>
                    <a:pt x="761057" y="0"/>
                  </a:lnTo>
                  <a:cubicBezTo>
                    <a:pt x="775896" y="0"/>
                    <a:pt x="790127" y="5895"/>
                    <a:pt x="800620" y="16388"/>
                  </a:cubicBezTo>
                  <a:cubicBezTo>
                    <a:pt x="811113" y="26880"/>
                    <a:pt x="817008" y="41112"/>
                    <a:pt x="817008" y="55951"/>
                  </a:cubicBezTo>
                  <a:lnTo>
                    <a:pt x="817008" y="761057"/>
                  </a:lnTo>
                  <a:cubicBezTo>
                    <a:pt x="817008" y="775896"/>
                    <a:pt x="811113" y="790127"/>
                    <a:pt x="800620" y="800620"/>
                  </a:cubicBezTo>
                  <a:cubicBezTo>
                    <a:pt x="790127" y="811113"/>
                    <a:pt x="775896" y="817008"/>
                    <a:pt x="761057" y="817008"/>
                  </a:cubicBezTo>
                  <a:lnTo>
                    <a:pt x="55951" y="817008"/>
                  </a:lnTo>
                  <a:cubicBezTo>
                    <a:pt x="25050" y="817008"/>
                    <a:pt x="0" y="791957"/>
                    <a:pt x="0" y="761057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11"/>
              <a:stretch>
                <a:fillRect l="-12500" r="-1250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" name="AutoShape 21"/>
          <p:cNvSpPr/>
          <p:nvPr/>
        </p:nvSpPr>
        <p:spPr>
          <a:xfrm>
            <a:off x="0" y="13055146"/>
            <a:ext cx="21384000" cy="0"/>
          </a:xfrm>
          <a:prstGeom prst="line">
            <a:avLst/>
          </a:prstGeom>
          <a:ln w="38100" cap="flat">
            <a:solidFill>
              <a:srgbClr val="2960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22" name="Group 22"/>
          <p:cNvGrpSpPr/>
          <p:nvPr/>
        </p:nvGrpSpPr>
        <p:grpSpPr>
          <a:xfrm>
            <a:off x="-508991" y="13055146"/>
            <a:ext cx="22367223" cy="2993760"/>
            <a:chOff x="0" y="0"/>
            <a:chExt cx="3131214" cy="4191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131214" cy="419100"/>
            </a:xfrm>
            <a:custGeom>
              <a:avLst/>
              <a:gdLst/>
              <a:ahLst/>
              <a:cxnLst/>
              <a:rect l="l" t="t" r="r" b="b"/>
              <a:pathLst>
                <a:path w="3131214" h="419100">
                  <a:moveTo>
                    <a:pt x="10005" y="0"/>
                  </a:moveTo>
                  <a:lnTo>
                    <a:pt x="3121209" y="0"/>
                  </a:lnTo>
                  <a:cubicBezTo>
                    <a:pt x="3126735" y="0"/>
                    <a:pt x="3131214" y="4480"/>
                    <a:pt x="3131214" y="10005"/>
                  </a:cubicBezTo>
                  <a:lnTo>
                    <a:pt x="3131214" y="409095"/>
                  </a:lnTo>
                  <a:cubicBezTo>
                    <a:pt x="3131214" y="414620"/>
                    <a:pt x="3126735" y="419100"/>
                    <a:pt x="3121209" y="419100"/>
                  </a:cubicBezTo>
                  <a:lnTo>
                    <a:pt x="10005" y="419100"/>
                  </a:lnTo>
                  <a:cubicBezTo>
                    <a:pt x="4480" y="419100"/>
                    <a:pt x="0" y="414620"/>
                    <a:pt x="0" y="409095"/>
                  </a:cubicBezTo>
                  <a:lnTo>
                    <a:pt x="0" y="10005"/>
                  </a:lnTo>
                  <a:cubicBezTo>
                    <a:pt x="0" y="4480"/>
                    <a:pt x="4480" y="0"/>
                    <a:pt x="1000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3131214" cy="466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5744118" y="1790052"/>
            <a:ext cx="4704571" cy="4704571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951" y="0"/>
                  </a:moveTo>
                  <a:lnTo>
                    <a:pt x="756849" y="0"/>
                  </a:lnTo>
                  <a:cubicBezTo>
                    <a:pt x="771688" y="0"/>
                    <a:pt x="785920" y="5895"/>
                    <a:pt x="796412" y="16388"/>
                  </a:cubicBezTo>
                  <a:cubicBezTo>
                    <a:pt x="806905" y="26880"/>
                    <a:pt x="812800" y="41112"/>
                    <a:pt x="812800" y="55951"/>
                  </a:cubicBezTo>
                  <a:lnTo>
                    <a:pt x="812800" y="756849"/>
                  </a:lnTo>
                  <a:cubicBezTo>
                    <a:pt x="812800" y="771688"/>
                    <a:pt x="806905" y="785920"/>
                    <a:pt x="796412" y="796412"/>
                  </a:cubicBezTo>
                  <a:cubicBezTo>
                    <a:pt x="785920" y="806905"/>
                    <a:pt x="771688" y="812800"/>
                    <a:pt x="756849" y="812800"/>
                  </a:cubicBezTo>
                  <a:lnTo>
                    <a:pt x="55951" y="812800"/>
                  </a:lnTo>
                  <a:cubicBezTo>
                    <a:pt x="41112" y="812800"/>
                    <a:pt x="26880" y="806905"/>
                    <a:pt x="16388" y="796412"/>
                  </a:cubicBezTo>
                  <a:cubicBezTo>
                    <a:pt x="5895" y="785920"/>
                    <a:pt x="0" y="771688"/>
                    <a:pt x="0" y="756849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12"/>
              <a:stretch>
                <a:fillRect t="-25471" b="-2547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7" name="Freeform 27"/>
          <p:cNvSpPr/>
          <p:nvPr/>
        </p:nvSpPr>
        <p:spPr>
          <a:xfrm>
            <a:off x="14779635" y="108000"/>
            <a:ext cx="2993766" cy="2175043"/>
          </a:xfrm>
          <a:custGeom>
            <a:avLst/>
            <a:gdLst/>
            <a:ahLst/>
            <a:cxnLst/>
            <a:rect l="l" t="t" r="r" b="b"/>
            <a:pathLst>
              <a:path w="2993766" h="2175043">
                <a:moveTo>
                  <a:pt x="0" y="0"/>
                </a:moveTo>
                <a:lnTo>
                  <a:pt x="2993766" y="0"/>
                </a:lnTo>
                <a:lnTo>
                  <a:pt x="2993766" y="2175043"/>
                </a:lnTo>
                <a:lnTo>
                  <a:pt x="0" y="217504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Freeform 28"/>
          <p:cNvSpPr/>
          <p:nvPr/>
        </p:nvSpPr>
        <p:spPr>
          <a:xfrm>
            <a:off x="11029714" y="1223574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5" y="0"/>
                </a:lnTo>
                <a:lnTo>
                  <a:pt x="687245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Freeform 29"/>
          <p:cNvSpPr/>
          <p:nvPr/>
        </p:nvSpPr>
        <p:spPr>
          <a:xfrm>
            <a:off x="16317534" y="12241470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5" y="0"/>
                </a:lnTo>
                <a:lnTo>
                  <a:pt x="687245" y="682246"/>
                </a:lnTo>
                <a:lnTo>
                  <a:pt x="0" y="68224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Freeform 30"/>
          <p:cNvSpPr/>
          <p:nvPr/>
        </p:nvSpPr>
        <p:spPr>
          <a:xfrm>
            <a:off x="5744118" y="1223574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5" y="0"/>
                </a:lnTo>
                <a:lnTo>
                  <a:pt x="687245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Freeform 31"/>
          <p:cNvSpPr/>
          <p:nvPr/>
        </p:nvSpPr>
        <p:spPr>
          <a:xfrm>
            <a:off x="462862" y="1223574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4" y="0"/>
                </a:lnTo>
                <a:lnTo>
                  <a:pt x="687244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2" name="Freeform 32"/>
          <p:cNvSpPr/>
          <p:nvPr/>
        </p:nvSpPr>
        <p:spPr>
          <a:xfrm>
            <a:off x="11029714" y="661652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5" y="0"/>
                </a:lnTo>
                <a:lnTo>
                  <a:pt x="687245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3" name="Freeform 33"/>
          <p:cNvSpPr/>
          <p:nvPr/>
        </p:nvSpPr>
        <p:spPr>
          <a:xfrm>
            <a:off x="16315310" y="661652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4" y="0"/>
                </a:lnTo>
                <a:lnTo>
                  <a:pt x="687244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4" name="Freeform 34"/>
          <p:cNvSpPr/>
          <p:nvPr/>
        </p:nvSpPr>
        <p:spPr>
          <a:xfrm>
            <a:off x="5741894" y="661652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5" y="0"/>
                </a:lnTo>
                <a:lnTo>
                  <a:pt x="687245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5" name="Freeform 35"/>
          <p:cNvSpPr/>
          <p:nvPr/>
        </p:nvSpPr>
        <p:spPr>
          <a:xfrm>
            <a:off x="460360" y="659747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5" y="0"/>
                </a:lnTo>
                <a:lnTo>
                  <a:pt x="687245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6" name="Freeform 36"/>
          <p:cNvSpPr/>
          <p:nvPr/>
        </p:nvSpPr>
        <p:spPr>
          <a:xfrm>
            <a:off x="19639109" y="13181457"/>
            <a:ext cx="1599298" cy="1938543"/>
          </a:xfrm>
          <a:custGeom>
            <a:avLst/>
            <a:gdLst/>
            <a:ahLst/>
            <a:cxnLst/>
            <a:rect l="l" t="t" r="r" b="b"/>
            <a:pathLst>
              <a:path w="1599298" h="1938543">
                <a:moveTo>
                  <a:pt x="0" y="0"/>
                </a:moveTo>
                <a:lnTo>
                  <a:pt x="1599298" y="0"/>
                </a:lnTo>
                <a:lnTo>
                  <a:pt x="1599298" y="1938543"/>
                </a:lnTo>
                <a:lnTo>
                  <a:pt x="0" y="193854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7" name="TextBox 37"/>
          <p:cNvSpPr txBox="1"/>
          <p:nvPr/>
        </p:nvSpPr>
        <p:spPr>
          <a:xfrm>
            <a:off x="7309970" y="525495"/>
            <a:ext cx="7720480" cy="7550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 b="1" u="sng" dirty="0">
                <a:solidFill>
                  <a:srgbClr val="29604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How many can you spot?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0" y="12978946"/>
            <a:ext cx="3079502" cy="671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29604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Your notes: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503191" y="6669719"/>
            <a:ext cx="2411535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Penny Bun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7164050" y="12289094"/>
            <a:ext cx="3258597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Witches butter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290958" y="12289094"/>
            <a:ext cx="3437143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Shaggy Scaly cap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6429139" y="6669720"/>
            <a:ext cx="3630513" cy="481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White Elfin Saddle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653496" y="12289095"/>
            <a:ext cx="2785781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Turkey Tails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7164050" y="6669720"/>
            <a:ext cx="3038547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Birch Polypore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2974259" y="6641103"/>
            <a:ext cx="140970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Milk cap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1716960" y="12260520"/>
            <a:ext cx="3528536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Common Earthballs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11050" y="0"/>
            <a:ext cx="10767236" cy="4644000"/>
            <a:chOff x="0" y="0"/>
            <a:chExt cx="1929367" cy="8321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29367" cy="832152"/>
            </a:xfrm>
            <a:custGeom>
              <a:avLst/>
              <a:gdLst/>
              <a:ahLst/>
              <a:cxnLst/>
              <a:rect l="l" t="t" r="r" b="b"/>
              <a:pathLst>
                <a:path w="1929367" h="832152">
                  <a:moveTo>
                    <a:pt x="0" y="0"/>
                  </a:moveTo>
                  <a:lnTo>
                    <a:pt x="1929367" y="0"/>
                  </a:lnTo>
                  <a:lnTo>
                    <a:pt x="1929367" y="832152"/>
                  </a:lnTo>
                  <a:lnTo>
                    <a:pt x="0" y="832152"/>
                  </a:lnTo>
                  <a:close/>
                </a:path>
              </a:pathLst>
            </a:custGeom>
            <a:solidFill>
              <a:srgbClr val="29604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929367" cy="889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80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0711050" y="0"/>
            <a:ext cx="0" cy="1501200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10672950" y="10396637"/>
            <a:ext cx="10711050" cy="4644000"/>
            <a:chOff x="0" y="0"/>
            <a:chExt cx="1919299" cy="8321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9299" cy="832152"/>
            </a:xfrm>
            <a:custGeom>
              <a:avLst/>
              <a:gdLst/>
              <a:ahLst/>
              <a:cxnLst/>
              <a:rect l="l" t="t" r="r" b="b"/>
              <a:pathLst>
                <a:path w="1919299" h="832152">
                  <a:moveTo>
                    <a:pt x="0" y="0"/>
                  </a:moveTo>
                  <a:lnTo>
                    <a:pt x="1919299" y="0"/>
                  </a:lnTo>
                  <a:lnTo>
                    <a:pt x="1919299" y="832152"/>
                  </a:lnTo>
                  <a:lnTo>
                    <a:pt x="0" y="832152"/>
                  </a:lnTo>
                  <a:close/>
                </a:path>
              </a:pathLst>
            </a:custGeom>
            <a:solidFill>
              <a:srgbClr val="29604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919299" cy="889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8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649527" y="12718637"/>
            <a:ext cx="5247525" cy="2293363"/>
          </a:xfrm>
          <a:custGeom>
            <a:avLst/>
            <a:gdLst/>
            <a:ahLst/>
            <a:cxnLst/>
            <a:rect l="l" t="t" r="r" b="b"/>
            <a:pathLst>
              <a:path w="5247525" h="2293363">
                <a:moveTo>
                  <a:pt x="0" y="0"/>
                </a:moveTo>
                <a:lnTo>
                  <a:pt x="5247525" y="0"/>
                </a:lnTo>
                <a:lnTo>
                  <a:pt x="5247525" y="2293363"/>
                </a:lnTo>
                <a:lnTo>
                  <a:pt x="0" y="22933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1064817" y="10853014"/>
            <a:ext cx="4137691" cy="1488608"/>
          </a:xfrm>
          <a:custGeom>
            <a:avLst/>
            <a:gdLst/>
            <a:ahLst/>
            <a:cxnLst/>
            <a:rect l="l" t="t" r="r" b="b"/>
            <a:pathLst>
              <a:path w="4137691" h="1488608">
                <a:moveTo>
                  <a:pt x="0" y="0"/>
                </a:moveTo>
                <a:lnTo>
                  <a:pt x="4137691" y="0"/>
                </a:lnTo>
                <a:lnTo>
                  <a:pt x="4137691" y="1488609"/>
                </a:lnTo>
                <a:lnTo>
                  <a:pt x="0" y="14886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6803195" y="10592524"/>
            <a:ext cx="4275671" cy="4252227"/>
          </a:xfrm>
          <a:custGeom>
            <a:avLst/>
            <a:gdLst/>
            <a:ahLst/>
            <a:cxnLst/>
            <a:rect l="l" t="t" r="r" b="b"/>
            <a:pathLst>
              <a:path w="4275671" h="4252227">
                <a:moveTo>
                  <a:pt x="0" y="0"/>
                </a:moveTo>
                <a:lnTo>
                  <a:pt x="4275671" y="0"/>
                </a:lnTo>
                <a:lnTo>
                  <a:pt x="4275671" y="4252227"/>
                </a:lnTo>
                <a:lnTo>
                  <a:pt x="0" y="42522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17125768" y="0"/>
            <a:ext cx="4258232" cy="2533648"/>
          </a:xfrm>
          <a:custGeom>
            <a:avLst/>
            <a:gdLst/>
            <a:ahLst/>
            <a:cxnLst/>
            <a:rect l="l" t="t" r="r" b="b"/>
            <a:pathLst>
              <a:path w="4258232" h="2533648">
                <a:moveTo>
                  <a:pt x="0" y="0"/>
                </a:moveTo>
                <a:lnTo>
                  <a:pt x="4258232" y="0"/>
                </a:lnTo>
                <a:lnTo>
                  <a:pt x="4258232" y="2533648"/>
                </a:lnTo>
                <a:lnTo>
                  <a:pt x="0" y="25336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 rot="-10800000">
            <a:off x="10672950" y="2110352"/>
            <a:ext cx="4258232" cy="2533648"/>
          </a:xfrm>
          <a:custGeom>
            <a:avLst/>
            <a:gdLst/>
            <a:ahLst/>
            <a:cxnLst/>
            <a:rect l="l" t="t" r="r" b="b"/>
            <a:pathLst>
              <a:path w="4258232" h="2533648">
                <a:moveTo>
                  <a:pt x="0" y="0"/>
                </a:moveTo>
                <a:lnTo>
                  <a:pt x="4258232" y="0"/>
                </a:lnTo>
                <a:lnTo>
                  <a:pt x="4258232" y="2533648"/>
                </a:lnTo>
                <a:lnTo>
                  <a:pt x="0" y="25336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10715239" y="4644000"/>
            <a:ext cx="10668761" cy="5832000"/>
          </a:xfrm>
          <a:custGeom>
            <a:avLst/>
            <a:gdLst/>
            <a:ahLst/>
            <a:cxnLst/>
            <a:rect l="l" t="t" r="r" b="b"/>
            <a:pathLst>
              <a:path w="10668761" h="5832000">
                <a:moveTo>
                  <a:pt x="0" y="0"/>
                </a:moveTo>
                <a:lnTo>
                  <a:pt x="10668761" y="0"/>
                </a:lnTo>
                <a:lnTo>
                  <a:pt x="10668761" y="5832000"/>
                </a:lnTo>
                <a:lnTo>
                  <a:pt x="0" y="5832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6011" b="-2842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TextBox 18"/>
          <p:cNvSpPr txBox="1"/>
          <p:nvPr/>
        </p:nvSpPr>
        <p:spPr>
          <a:xfrm>
            <a:off x="10715239" y="1270049"/>
            <a:ext cx="10363627" cy="1784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  <a:spcBef>
                <a:spcPct val="0"/>
              </a:spcBef>
            </a:pPr>
            <a:r>
              <a:rPr lang="en-US" sz="50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8 fungi you can see in Gosforth’s Wild Web!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B301020-1A50-1915-41B8-6B82F6BB3E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581" y="10396637"/>
            <a:ext cx="7343303" cy="42267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E5055E893C5E48B07D0E0F901FE817" ma:contentTypeVersion="19" ma:contentTypeDescription="Create a new document." ma:contentTypeScope="" ma:versionID="8cea8552935fe331531ef1f71675462e">
  <xsd:schema xmlns:xsd="http://www.w3.org/2001/XMLSchema" xmlns:xs="http://www.w3.org/2001/XMLSchema" xmlns:p="http://schemas.microsoft.com/office/2006/metadata/properties" xmlns:ns2="d3601153-d21d-4d95-852c-73d6fa8cf429" xmlns:ns3="e915fb91-b177-49b7-b589-0eee35a8693f" targetNamespace="http://schemas.microsoft.com/office/2006/metadata/properties" ma:root="true" ma:fieldsID="fd9414b179c527b0bcd79bb5385c183f" ns2:_="" ns3:_="">
    <xsd:import namespace="d3601153-d21d-4d95-852c-73d6fa8cf429"/>
    <xsd:import namespace="e915fb91-b177-49b7-b589-0eee35a869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01153-d21d-4d95-852c-73d6fa8cf4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a7a97d3-a1e8-4e72-aadf-490c0711cb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5fb91-b177-49b7-b589-0eee35a8693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7de55f6-6341-44ed-b139-1030f762b1d3}" ma:internalName="TaxCatchAll" ma:showField="CatchAllData" ma:web="e915fb91-b177-49b7-b589-0eee35a869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15fb91-b177-49b7-b589-0eee35a8693f" xsi:nil="true"/>
    <lcf76f155ced4ddcb4097134ff3c332f xmlns="d3601153-d21d-4d95-852c-73d6fa8cf42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7605C5-2CB5-4B46-874A-C57411E7E4F6}"/>
</file>

<file path=customXml/itemProps2.xml><?xml version="1.0" encoding="utf-8"?>
<ds:datastoreItem xmlns:ds="http://schemas.openxmlformats.org/officeDocument/2006/customXml" ds:itemID="{40C9AD64-376B-479A-AE04-0EA432A15D4F}"/>
</file>

<file path=customXml/itemProps3.xml><?xml version="1.0" encoding="utf-8"?>
<ds:datastoreItem xmlns:ds="http://schemas.openxmlformats.org/officeDocument/2006/customXml" ds:itemID="{97D25AA5-E7C0-4E0D-9D5D-507A6D6DBAD6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37</Words>
  <Application>Microsoft Office PowerPoint</Application>
  <PresentationFormat>Custom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Canva Sans</vt:lpstr>
      <vt:lpstr>Canva Sans Bold</vt:lpstr>
      <vt:lpstr>Calibri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Fungi you can see in Gosforth’s Wild Web! pt2</dc:title>
  <cp:lastModifiedBy>NHSN Volunteer 2</cp:lastModifiedBy>
  <cp:revision>2</cp:revision>
  <dcterms:created xsi:type="dcterms:W3CDTF">2006-08-16T00:00:00Z</dcterms:created>
  <dcterms:modified xsi:type="dcterms:W3CDTF">2025-10-02T14:15:28Z</dcterms:modified>
  <dc:identifier>DAG0pbJt08o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0x0101001AE5055E893C5E48B07D0E0F901FE817</vt:lpwstr>
  </property>
</Properties>
</file>