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1374100" cy="15113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41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13091" y="1512000"/>
            <a:ext cx="18357818" cy="12096000"/>
            <a:chOff x="0" y="0"/>
            <a:chExt cx="3289514" cy="2167467"/>
          </a:xfrm>
        </p:grpSpPr>
        <p:sp>
          <p:nvSpPr>
            <p:cNvPr id="4" name="Freeform 4">
              <a:hlinkClick r:id="rId3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4"/>
              <a:stretch>
                <a:fillRect l="-23290" r="-2329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5"/>
              <a:stretch>
                <a:fillRect l="-13888" r="-138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15170" r="-1517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t="-9090" b="-909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17307" r="-1730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 l="-22863" r="-2286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 rot="1782217">
            <a:off x="4923498" y="-470505"/>
            <a:ext cx="2236652" cy="3012634"/>
          </a:xfrm>
          <a:custGeom>
            <a:avLst/>
            <a:gdLst/>
            <a:ahLst/>
            <a:cxnLst/>
            <a:rect l="l" t="t" r="r" b="b"/>
            <a:pathLst>
              <a:path w="2236652" h="3012634">
                <a:moveTo>
                  <a:pt x="0" y="0"/>
                </a:moveTo>
                <a:lnTo>
                  <a:pt x="2236652" y="0"/>
                </a:lnTo>
                <a:lnTo>
                  <a:pt x="2236652" y="3012633"/>
                </a:lnTo>
                <a:lnTo>
                  <a:pt x="0" y="301263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6318" r="-6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 rot="-4270841">
            <a:off x="17726012" y="12328799"/>
            <a:ext cx="3150414" cy="3778607"/>
          </a:xfrm>
          <a:custGeom>
            <a:avLst/>
            <a:gdLst/>
            <a:ahLst/>
            <a:cxnLst/>
            <a:rect l="l" t="t" r="r" b="b"/>
            <a:pathLst>
              <a:path w="3150414" h="3778607">
                <a:moveTo>
                  <a:pt x="0" y="0"/>
                </a:moveTo>
                <a:lnTo>
                  <a:pt x="3150414" y="0"/>
                </a:lnTo>
                <a:lnTo>
                  <a:pt x="3150414" y="3778607"/>
                </a:lnTo>
                <a:lnTo>
                  <a:pt x="0" y="377860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309969" y="525495"/>
            <a:ext cx="7256005" cy="755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can you spot?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-213660" y="12978946"/>
            <a:ext cx="3293162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notes: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79493" y="6669720"/>
            <a:ext cx="3122206" cy="48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Green </a:t>
            </a: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Shieldbug</a:t>
            </a:r>
            <a:endParaRPr lang="en-US" sz="2800" dirty="0">
              <a:solidFill>
                <a:srgbClr val="29604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8245706" y="12289094"/>
            <a:ext cx="237758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Forest bug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969482" y="12289095"/>
            <a:ext cx="3162119" cy="481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Blue </a:t>
            </a: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Shieldbug</a:t>
            </a:r>
            <a:endParaRPr lang="en-US" sz="2800" dirty="0">
              <a:solidFill>
                <a:srgbClr val="29604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749596" y="6669720"/>
            <a:ext cx="3667601" cy="473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Hawthorn </a:t>
            </a: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Shieldbug</a:t>
            </a:r>
            <a:endParaRPr lang="en-US" sz="2800" dirty="0">
              <a:solidFill>
                <a:srgbClr val="29604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973373" y="12289094"/>
            <a:ext cx="3371013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Spiked </a:t>
            </a: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Shieldbug</a:t>
            </a:r>
            <a:endParaRPr lang="en-US" sz="2800" dirty="0">
              <a:solidFill>
                <a:srgbClr val="29604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531668" y="6669720"/>
            <a:ext cx="2951757" cy="473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Gorse </a:t>
            </a: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Shieldbug</a:t>
            </a:r>
            <a:endParaRPr lang="en-US" sz="2800" dirty="0">
              <a:solidFill>
                <a:srgbClr val="29604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2329475" y="6641102"/>
            <a:ext cx="2945639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Birch </a:t>
            </a: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Shieldbug</a:t>
            </a:r>
            <a:endParaRPr lang="en-US" sz="2800" dirty="0">
              <a:solidFill>
                <a:srgbClr val="29604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2196364" y="12260519"/>
            <a:ext cx="307875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Hairy </a:t>
            </a: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Shieldbug</a:t>
            </a:r>
            <a:endParaRPr lang="en-US" sz="2800" dirty="0">
              <a:solidFill>
                <a:srgbClr val="29604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050" y="0"/>
            <a:ext cx="10767236" cy="4644000"/>
            <a:chOff x="0" y="0"/>
            <a:chExt cx="1929367" cy="832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672950" y="10396637"/>
            <a:ext cx="10711050" cy="4644000"/>
            <a:chOff x="0" y="0"/>
            <a:chExt cx="1919299" cy="832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780950" y="12592734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064817" y="10853014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9"/>
                </a:lnTo>
                <a:lnTo>
                  <a:pt x="0" y="1488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803195" y="10592524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1" y="0"/>
                </a:lnTo>
                <a:lnTo>
                  <a:pt x="4275671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125768" y="0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0800000">
            <a:off x="10672950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0715239" y="4644000"/>
            <a:ext cx="10668761" cy="5752637"/>
          </a:xfrm>
          <a:custGeom>
            <a:avLst/>
            <a:gdLst/>
            <a:ahLst/>
            <a:cxnLst/>
            <a:rect l="l" t="t" r="r" b="b"/>
            <a:pathLst>
              <a:path w="10668761" h="5752637">
                <a:moveTo>
                  <a:pt x="0" y="0"/>
                </a:moveTo>
                <a:lnTo>
                  <a:pt x="10668761" y="0"/>
                </a:lnTo>
                <a:lnTo>
                  <a:pt x="10668761" y="5752637"/>
                </a:lnTo>
                <a:lnTo>
                  <a:pt x="0" y="5752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746" b="-214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715239" y="1588767"/>
            <a:ext cx="10363627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Shieldbugs you can see in Gosforth’s Wild Web!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BBADD3-CEFA-77EF-5352-F49F8864B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0" y="9004300"/>
            <a:ext cx="9953897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528d2dbcb30fbce06a9d4e648e7ee4ef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766377882ef631dbb28b83ecf956054a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28044F-D161-4068-B56A-1BA587B3AF7E}"/>
</file>

<file path=customXml/itemProps2.xml><?xml version="1.0" encoding="utf-8"?>
<ds:datastoreItem xmlns:ds="http://schemas.openxmlformats.org/officeDocument/2006/customXml" ds:itemID="{22FAFF3B-C5D2-499A-BC1E-2A6E9456E4DA}"/>
</file>

<file path=customXml/itemProps3.xml><?xml version="1.0" encoding="utf-8"?>
<ds:datastoreItem xmlns:ds="http://schemas.openxmlformats.org/officeDocument/2006/customXml" ds:itemID="{967F0861-2FCD-426C-A304-67CA5F39EC5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Canva Sans Bold</vt:lpstr>
      <vt:lpstr>Canva Sans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Shield bugs you can see in Gosforth’s Wild Web!</dc:title>
  <cp:lastModifiedBy>NHSN Volunteer 2</cp:lastModifiedBy>
  <cp:revision>2</cp:revision>
  <dcterms:created xsi:type="dcterms:W3CDTF">2006-08-16T00:00:00Z</dcterms:created>
  <dcterms:modified xsi:type="dcterms:W3CDTF">2025-09-22T12:45:07Z</dcterms:modified>
  <dc:identifier>DAGzbtPbVCk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</Properties>
</file>