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21374100" cy="15113000"/>
  <p:notesSz cx="6858000" cy="9144000"/>
  <p:embeddedFontLs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FDBD3-7EEA-7137-4376-35DD9DDF57B2}" v="11" dt="2025-09-30T12:49:12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41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SN Volunteer 2" userId="S::nwin4012@newcastle.ac.uk::a06ca760-ed70-412b-9ca1-b31da2fc74d6" providerId="AD" clId="Web-{246FDBD3-7EEA-7137-4376-35DD9DDF57B2}"/>
    <pc:docChg chg="modSld">
      <pc:chgData name="NHSN Volunteer 2" userId="S::nwin4012@newcastle.ac.uk::a06ca760-ed70-412b-9ca1-b31da2fc74d6" providerId="AD" clId="Web-{246FDBD3-7EEA-7137-4376-35DD9DDF57B2}" dt="2025-09-30T12:49:12.508" v="10" actId="1076"/>
      <pc:docMkLst>
        <pc:docMk/>
      </pc:docMkLst>
      <pc:sldChg chg="modSp">
        <pc:chgData name="NHSN Volunteer 2" userId="S::nwin4012@newcastle.ac.uk::a06ca760-ed70-412b-9ca1-b31da2fc74d6" providerId="AD" clId="Web-{246FDBD3-7EEA-7137-4376-35DD9DDF57B2}" dt="2025-09-30T12:49:12.508" v="10" actId="1076"/>
        <pc:sldMkLst>
          <pc:docMk/>
          <pc:sldMk cId="0" sldId="256"/>
        </pc:sldMkLst>
        <pc:spChg chg="mod">
          <ac:chgData name="NHSN Volunteer 2" userId="S::nwin4012@newcastle.ac.uk::a06ca760-ed70-412b-9ca1-b31da2fc74d6" providerId="AD" clId="Web-{246FDBD3-7EEA-7137-4376-35DD9DDF57B2}" dt="2025-09-30T12:48:14.897" v="0" actId="14100"/>
          <ac:spMkLst>
            <pc:docMk/>
            <pc:sldMk cId="0" sldId="256"/>
            <ac:spMk id="37" creationId="{00000000-0000-0000-0000-000000000000}"/>
          </ac:spMkLst>
        </pc:spChg>
        <pc:spChg chg="mod">
          <ac:chgData name="NHSN Volunteer 2" userId="S::nwin4012@newcastle.ac.uk::a06ca760-ed70-412b-9ca1-b31da2fc74d6" providerId="AD" clId="Web-{246FDBD3-7EEA-7137-4376-35DD9DDF57B2}" dt="2025-09-30T12:49:12.508" v="10" actId="1076"/>
          <ac:spMkLst>
            <pc:docMk/>
            <pc:sldMk cId="0" sldId="256"/>
            <ac:spMk id="38" creationId="{00000000-0000-0000-0000-000000000000}"/>
          </ac:spMkLst>
        </pc:spChg>
        <pc:spChg chg="mod">
          <ac:chgData name="NHSN Volunteer 2" userId="S::nwin4012@newcastle.ac.uk::a06ca760-ed70-412b-9ca1-b31da2fc74d6" providerId="AD" clId="Web-{246FDBD3-7EEA-7137-4376-35DD9DDF57B2}" dt="2025-09-30T12:48:22.272" v="1" actId="14100"/>
          <ac:spMkLst>
            <pc:docMk/>
            <pc:sldMk cId="0" sldId="256"/>
            <ac:spMk id="39" creationId="{00000000-0000-0000-0000-000000000000}"/>
          </ac:spMkLst>
        </pc:spChg>
        <pc:spChg chg="mod">
          <ac:chgData name="NHSN Volunteer 2" userId="S::nwin4012@newcastle.ac.uk::a06ca760-ed70-412b-9ca1-b31da2fc74d6" providerId="AD" clId="Web-{246FDBD3-7EEA-7137-4376-35DD9DDF57B2}" dt="2025-09-30T12:48:55.899" v="8" actId="14100"/>
          <ac:spMkLst>
            <pc:docMk/>
            <pc:sldMk cId="0" sldId="256"/>
            <ac:spMk id="40" creationId="{00000000-0000-0000-0000-000000000000}"/>
          </ac:spMkLst>
        </pc:spChg>
        <pc:spChg chg="mod">
          <ac:chgData name="NHSN Volunteer 2" userId="S::nwin4012@newcastle.ac.uk::a06ca760-ed70-412b-9ca1-b31da2fc74d6" providerId="AD" clId="Web-{246FDBD3-7EEA-7137-4376-35DD9DDF57B2}" dt="2025-09-30T12:48:44.289" v="5" actId="14100"/>
          <ac:spMkLst>
            <pc:docMk/>
            <pc:sldMk cId="0" sldId="256"/>
            <ac:spMk id="41" creationId="{00000000-0000-0000-0000-000000000000}"/>
          </ac:spMkLst>
        </pc:spChg>
        <pc:spChg chg="mod">
          <ac:chgData name="NHSN Volunteer 2" userId="S::nwin4012@newcastle.ac.uk::a06ca760-ed70-412b-9ca1-b31da2fc74d6" providerId="AD" clId="Web-{246FDBD3-7EEA-7137-4376-35DD9DDF57B2}" dt="2025-09-30T12:48:28.507" v="2" actId="14100"/>
          <ac:spMkLst>
            <pc:docMk/>
            <pc:sldMk cId="0" sldId="256"/>
            <ac:spMk id="42" creationId="{00000000-0000-0000-0000-000000000000}"/>
          </ac:spMkLst>
        </pc:spChg>
        <pc:spChg chg="mod">
          <ac:chgData name="NHSN Volunteer 2" userId="S::nwin4012@newcastle.ac.uk::a06ca760-ed70-412b-9ca1-b31da2fc74d6" providerId="AD" clId="Web-{246FDBD3-7EEA-7137-4376-35DD9DDF57B2}" dt="2025-09-30T12:48:47.617" v="6" actId="14100"/>
          <ac:spMkLst>
            <pc:docMk/>
            <pc:sldMk cId="0" sldId="256"/>
            <ac:spMk id="43" creationId="{00000000-0000-0000-0000-000000000000}"/>
          </ac:spMkLst>
        </pc:spChg>
        <pc:spChg chg="mod">
          <ac:chgData name="NHSN Volunteer 2" userId="S::nwin4012@newcastle.ac.uk::a06ca760-ed70-412b-9ca1-b31da2fc74d6" providerId="AD" clId="Web-{246FDBD3-7EEA-7137-4376-35DD9DDF57B2}" dt="2025-09-30T12:48:39.523" v="4" actId="14100"/>
          <ac:spMkLst>
            <pc:docMk/>
            <pc:sldMk cId="0" sldId="256"/>
            <ac:spMk id="44" creationId="{00000000-0000-0000-0000-000000000000}"/>
          </ac:spMkLst>
        </pc:spChg>
        <pc:spChg chg="mod">
          <ac:chgData name="NHSN Volunteer 2" userId="S::nwin4012@newcastle.ac.uk::a06ca760-ed70-412b-9ca1-b31da2fc74d6" providerId="AD" clId="Web-{246FDBD3-7EEA-7137-4376-35DD9DDF57B2}" dt="2025-09-30T12:48:34.054" v="3" actId="14100"/>
          <ac:spMkLst>
            <pc:docMk/>
            <pc:sldMk cId="0" sldId="256"/>
            <ac:spMk id="45" creationId="{00000000-0000-0000-0000-000000000000}"/>
          </ac:spMkLst>
        </pc:spChg>
        <pc:spChg chg="mod">
          <ac:chgData name="NHSN Volunteer 2" userId="S::nwin4012@newcastle.ac.uk::a06ca760-ed70-412b-9ca1-b31da2fc74d6" providerId="AD" clId="Web-{246FDBD3-7EEA-7137-4376-35DD9DDF57B2}" dt="2025-09-30T12:48:51.664" v="7" actId="14100"/>
          <ac:spMkLst>
            <pc:docMk/>
            <pc:sldMk cId="0" sldId="256"/>
            <ac:spMk id="4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svg"/><Relationship Id="rId3" Type="http://schemas.openxmlformats.org/officeDocument/2006/relationships/hyperlink" Target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384000" cy="15120000"/>
          </a:xfrm>
          <a:custGeom>
            <a:avLst/>
            <a:gdLst/>
            <a:ahLst/>
            <a:cxnLst/>
            <a:rect l="l" t="t" r="r" b="b"/>
            <a:pathLst>
              <a:path w="21384000" h="15120000">
                <a:moveTo>
                  <a:pt x="0" y="0"/>
                </a:moveTo>
                <a:lnTo>
                  <a:pt x="21384000" y="0"/>
                </a:lnTo>
                <a:lnTo>
                  <a:pt x="21384000" y="15120000"/>
                </a:lnTo>
                <a:lnTo>
                  <a:pt x="0" y="1512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4" t="-21470" r="-534" b="-2147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13091" y="1512000"/>
            <a:ext cx="18357818" cy="12096000"/>
            <a:chOff x="0" y="0"/>
            <a:chExt cx="3289514" cy="2167467"/>
          </a:xfrm>
        </p:grpSpPr>
        <p:sp>
          <p:nvSpPr>
            <p:cNvPr id="4" name="Freeform 4">
              <a:hlinkClick r:id="rId3" tooltip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/>
            </p:cNvPr>
            <p:cNvSpPr/>
            <p:nvPr/>
          </p:nvSpPr>
          <p:spPr>
            <a:xfrm>
              <a:off x="0" y="0"/>
              <a:ext cx="3289514" cy="2167467"/>
            </a:xfrm>
            <a:custGeom>
              <a:avLst/>
              <a:gdLst/>
              <a:ahLst/>
              <a:cxnLst/>
              <a:rect l="l" t="t" r="r" b="b"/>
              <a:pathLst>
                <a:path w="3289514" h="2167467">
                  <a:moveTo>
                    <a:pt x="0" y="0"/>
                  </a:moveTo>
                  <a:lnTo>
                    <a:pt x="3289514" y="0"/>
                  </a:lnTo>
                  <a:lnTo>
                    <a:pt x="328951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89514" cy="221509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15310" y="7413074"/>
            <a:ext cx="4704571" cy="4704571"/>
            <a:chOff x="0" y="0"/>
            <a:chExt cx="994432" cy="9944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4432" cy="994432"/>
            </a:xfrm>
            <a:custGeom>
              <a:avLst/>
              <a:gdLst/>
              <a:ahLst/>
              <a:cxnLst/>
              <a:rect l="l" t="t" r="r" b="b"/>
              <a:pathLst>
                <a:path w="994432" h="994432">
                  <a:moveTo>
                    <a:pt x="55951" y="0"/>
                  </a:moveTo>
                  <a:lnTo>
                    <a:pt x="938481" y="0"/>
                  </a:lnTo>
                  <a:cubicBezTo>
                    <a:pt x="969382" y="0"/>
                    <a:pt x="994432" y="25050"/>
                    <a:pt x="994432" y="55951"/>
                  </a:cubicBezTo>
                  <a:lnTo>
                    <a:pt x="994432" y="938481"/>
                  </a:lnTo>
                  <a:cubicBezTo>
                    <a:pt x="994432" y="953320"/>
                    <a:pt x="988538" y="967552"/>
                    <a:pt x="978045" y="978045"/>
                  </a:cubicBezTo>
                  <a:cubicBezTo>
                    <a:pt x="967552" y="988538"/>
                    <a:pt x="953320" y="994432"/>
                    <a:pt x="938481" y="994432"/>
                  </a:cubicBezTo>
                  <a:lnTo>
                    <a:pt x="55951" y="994432"/>
                  </a:lnTo>
                  <a:cubicBezTo>
                    <a:pt x="41112" y="994432"/>
                    <a:pt x="26880" y="988538"/>
                    <a:pt x="16388" y="978045"/>
                  </a:cubicBezTo>
                  <a:cubicBezTo>
                    <a:pt x="5895" y="967552"/>
                    <a:pt x="0" y="953320"/>
                    <a:pt x="0" y="9384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4"/>
              <a:stretch>
                <a:fillRect l="-18162" r="-1816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44118" y="7413074"/>
            <a:ext cx="4704571" cy="4704571"/>
            <a:chOff x="0" y="0"/>
            <a:chExt cx="521532" cy="5215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5"/>
              <a:stretch>
                <a:fillRect l="-16115" r="-1611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29714" y="7413074"/>
            <a:ext cx="4704571" cy="4704571"/>
            <a:chOff x="0" y="0"/>
            <a:chExt cx="521532" cy="5215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6"/>
              <a:stretch>
                <a:fillRect l="-22243" r="-2224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62862" y="7413074"/>
            <a:ext cx="4704571" cy="4704571"/>
            <a:chOff x="0" y="0"/>
            <a:chExt cx="786042" cy="7860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6042" cy="786042"/>
            </a:xfrm>
            <a:custGeom>
              <a:avLst/>
              <a:gdLst/>
              <a:ahLst/>
              <a:cxnLst/>
              <a:rect l="l" t="t" r="r" b="b"/>
              <a:pathLst>
                <a:path w="786042" h="786042">
                  <a:moveTo>
                    <a:pt x="55951" y="0"/>
                  </a:moveTo>
                  <a:lnTo>
                    <a:pt x="730091" y="0"/>
                  </a:lnTo>
                  <a:cubicBezTo>
                    <a:pt x="744930" y="0"/>
                    <a:pt x="759161" y="5895"/>
                    <a:pt x="769654" y="16388"/>
                  </a:cubicBezTo>
                  <a:cubicBezTo>
                    <a:pt x="780147" y="26880"/>
                    <a:pt x="786042" y="41112"/>
                    <a:pt x="786042" y="55951"/>
                  </a:cubicBezTo>
                  <a:lnTo>
                    <a:pt x="786042" y="730091"/>
                  </a:lnTo>
                  <a:cubicBezTo>
                    <a:pt x="786042" y="744930"/>
                    <a:pt x="780147" y="759161"/>
                    <a:pt x="769654" y="769654"/>
                  </a:cubicBezTo>
                  <a:cubicBezTo>
                    <a:pt x="759161" y="780147"/>
                    <a:pt x="744930" y="786042"/>
                    <a:pt x="730091" y="786042"/>
                  </a:cubicBezTo>
                  <a:lnTo>
                    <a:pt x="55951" y="786042"/>
                  </a:lnTo>
                  <a:cubicBezTo>
                    <a:pt x="25050" y="786042"/>
                    <a:pt x="0" y="760992"/>
                    <a:pt x="0" y="73009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7"/>
              <a:stretch>
                <a:fillRect l="-22863" r="-2286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310971" y="1790052"/>
            <a:ext cx="4704571" cy="4704571"/>
            <a:chOff x="0" y="0"/>
            <a:chExt cx="875837" cy="8758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5837" cy="875837"/>
            </a:xfrm>
            <a:custGeom>
              <a:avLst/>
              <a:gdLst/>
              <a:ahLst/>
              <a:cxnLst/>
              <a:rect l="l" t="t" r="r" b="b"/>
              <a:pathLst>
                <a:path w="875837" h="875837">
                  <a:moveTo>
                    <a:pt x="55951" y="0"/>
                  </a:moveTo>
                  <a:lnTo>
                    <a:pt x="819886" y="0"/>
                  </a:lnTo>
                  <a:cubicBezTo>
                    <a:pt x="850787" y="0"/>
                    <a:pt x="875837" y="25050"/>
                    <a:pt x="875837" y="55951"/>
                  </a:cubicBezTo>
                  <a:lnTo>
                    <a:pt x="875837" y="819886"/>
                  </a:lnTo>
                  <a:cubicBezTo>
                    <a:pt x="875837" y="834725"/>
                    <a:pt x="869942" y="848957"/>
                    <a:pt x="859449" y="859449"/>
                  </a:cubicBezTo>
                  <a:cubicBezTo>
                    <a:pt x="848957" y="869942"/>
                    <a:pt x="834725" y="875837"/>
                    <a:pt x="819886" y="875837"/>
                  </a:cubicBezTo>
                  <a:lnTo>
                    <a:pt x="55951" y="875837"/>
                  </a:lnTo>
                  <a:cubicBezTo>
                    <a:pt x="41112" y="875837"/>
                    <a:pt x="26880" y="869942"/>
                    <a:pt x="16388" y="859449"/>
                  </a:cubicBezTo>
                  <a:cubicBezTo>
                    <a:pt x="5895" y="848957"/>
                    <a:pt x="0" y="834725"/>
                    <a:pt x="0" y="819886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8"/>
              <a:stretch>
                <a:fillRect l="-20675" r="-2067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029714" y="1790052"/>
            <a:ext cx="4704571" cy="4704571"/>
            <a:chOff x="0" y="0"/>
            <a:chExt cx="1215186" cy="12151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15186" cy="1215186"/>
            </a:xfrm>
            <a:custGeom>
              <a:avLst/>
              <a:gdLst/>
              <a:ahLst/>
              <a:cxnLst/>
              <a:rect l="l" t="t" r="r" b="b"/>
              <a:pathLst>
                <a:path w="1215186" h="1215186">
                  <a:moveTo>
                    <a:pt x="55951" y="0"/>
                  </a:moveTo>
                  <a:lnTo>
                    <a:pt x="1159235" y="0"/>
                  </a:lnTo>
                  <a:cubicBezTo>
                    <a:pt x="1190136" y="0"/>
                    <a:pt x="1215186" y="25050"/>
                    <a:pt x="1215186" y="55951"/>
                  </a:cubicBezTo>
                  <a:lnTo>
                    <a:pt x="1215186" y="1159235"/>
                  </a:lnTo>
                  <a:cubicBezTo>
                    <a:pt x="1215186" y="1174074"/>
                    <a:pt x="1209291" y="1188305"/>
                    <a:pt x="1198798" y="1198798"/>
                  </a:cubicBezTo>
                  <a:cubicBezTo>
                    <a:pt x="1188305" y="1209291"/>
                    <a:pt x="1174074" y="1215186"/>
                    <a:pt x="1159235" y="1215186"/>
                  </a:cubicBezTo>
                  <a:lnTo>
                    <a:pt x="55951" y="1215186"/>
                  </a:lnTo>
                  <a:cubicBezTo>
                    <a:pt x="41112" y="1215186"/>
                    <a:pt x="26880" y="1209291"/>
                    <a:pt x="16388" y="1198798"/>
                  </a:cubicBezTo>
                  <a:cubicBezTo>
                    <a:pt x="5895" y="1188305"/>
                    <a:pt x="0" y="1174074"/>
                    <a:pt x="0" y="1159235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9"/>
              <a:stretch>
                <a:fillRect l="-11538" r="-1153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62862" y="1790052"/>
            <a:ext cx="4704571" cy="4704571"/>
            <a:chOff x="0" y="0"/>
            <a:chExt cx="817008" cy="8170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7008" cy="817008"/>
            </a:xfrm>
            <a:custGeom>
              <a:avLst/>
              <a:gdLst/>
              <a:ahLst/>
              <a:cxnLst/>
              <a:rect l="l" t="t" r="r" b="b"/>
              <a:pathLst>
                <a:path w="817008" h="817008">
                  <a:moveTo>
                    <a:pt x="55951" y="0"/>
                  </a:moveTo>
                  <a:lnTo>
                    <a:pt x="761057" y="0"/>
                  </a:lnTo>
                  <a:cubicBezTo>
                    <a:pt x="775896" y="0"/>
                    <a:pt x="790127" y="5895"/>
                    <a:pt x="800620" y="16388"/>
                  </a:cubicBezTo>
                  <a:cubicBezTo>
                    <a:pt x="811113" y="26880"/>
                    <a:pt x="817008" y="41112"/>
                    <a:pt x="817008" y="55951"/>
                  </a:cubicBezTo>
                  <a:lnTo>
                    <a:pt x="817008" y="761057"/>
                  </a:lnTo>
                  <a:cubicBezTo>
                    <a:pt x="817008" y="775896"/>
                    <a:pt x="811113" y="790127"/>
                    <a:pt x="800620" y="800620"/>
                  </a:cubicBezTo>
                  <a:cubicBezTo>
                    <a:pt x="790127" y="811113"/>
                    <a:pt x="775896" y="817008"/>
                    <a:pt x="761057" y="817008"/>
                  </a:cubicBezTo>
                  <a:lnTo>
                    <a:pt x="55951" y="817008"/>
                  </a:lnTo>
                  <a:cubicBezTo>
                    <a:pt x="25050" y="817008"/>
                    <a:pt x="0" y="791957"/>
                    <a:pt x="0" y="761057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0"/>
              <a:stretch>
                <a:fillRect l="-25000" r="-2500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AutoShape 20"/>
          <p:cNvSpPr/>
          <p:nvPr/>
        </p:nvSpPr>
        <p:spPr>
          <a:xfrm>
            <a:off x="0" y="13055146"/>
            <a:ext cx="21384000" cy="0"/>
          </a:xfrm>
          <a:prstGeom prst="line">
            <a:avLst/>
          </a:prstGeom>
          <a:ln w="38100" cap="flat">
            <a:solidFill>
              <a:srgbClr val="296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-508991" y="13055146"/>
            <a:ext cx="22367223" cy="2993760"/>
            <a:chOff x="0" y="0"/>
            <a:chExt cx="3131214" cy="41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31214" cy="419100"/>
            </a:xfrm>
            <a:custGeom>
              <a:avLst/>
              <a:gdLst/>
              <a:ahLst/>
              <a:cxnLst/>
              <a:rect l="l" t="t" r="r" b="b"/>
              <a:pathLst>
                <a:path w="3131214" h="419100">
                  <a:moveTo>
                    <a:pt x="10005" y="0"/>
                  </a:moveTo>
                  <a:lnTo>
                    <a:pt x="3121209" y="0"/>
                  </a:lnTo>
                  <a:cubicBezTo>
                    <a:pt x="3126735" y="0"/>
                    <a:pt x="3131214" y="4480"/>
                    <a:pt x="3131214" y="10005"/>
                  </a:cubicBezTo>
                  <a:lnTo>
                    <a:pt x="3131214" y="409095"/>
                  </a:lnTo>
                  <a:cubicBezTo>
                    <a:pt x="3131214" y="414620"/>
                    <a:pt x="3126735" y="419100"/>
                    <a:pt x="3121209" y="419100"/>
                  </a:cubicBezTo>
                  <a:lnTo>
                    <a:pt x="10005" y="419100"/>
                  </a:lnTo>
                  <a:cubicBezTo>
                    <a:pt x="4480" y="419100"/>
                    <a:pt x="0" y="414620"/>
                    <a:pt x="0" y="409095"/>
                  </a:cubicBezTo>
                  <a:lnTo>
                    <a:pt x="0" y="10005"/>
                  </a:lnTo>
                  <a:cubicBezTo>
                    <a:pt x="0" y="4480"/>
                    <a:pt x="4480" y="0"/>
                    <a:pt x="100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3131214" cy="466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744118" y="1790052"/>
            <a:ext cx="4704571" cy="470457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951" y="0"/>
                  </a:moveTo>
                  <a:lnTo>
                    <a:pt x="756849" y="0"/>
                  </a:lnTo>
                  <a:cubicBezTo>
                    <a:pt x="771688" y="0"/>
                    <a:pt x="785920" y="5895"/>
                    <a:pt x="796412" y="16388"/>
                  </a:cubicBezTo>
                  <a:cubicBezTo>
                    <a:pt x="806905" y="26880"/>
                    <a:pt x="812800" y="41112"/>
                    <a:pt x="812800" y="55951"/>
                  </a:cubicBezTo>
                  <a:lnTo>
                    <a:pt x="812800" y="756849"/>
                  </a:lnTo>
                  <a:cubicBezTo>
                    <a:pt x="812800" y="771688"/>
                    <a:pt x="806905" y="785920"/>
                    <a:pt x="796412" y="796412"/>
                  </a:cubicBezTo>
                  <a:cubicBezTo>
                    <a:pt x="785920" y="806905"/>
                    <a:pt x="771688" y="812800"/>
                    <a:pt x="756849" y="812800"/>
                  </a:cubicBezTo>
                  <a:lnTo>
                    <a:pt x="55951" y="812800"/>
                  </a:lnTo>
                  <a:cubicBezTo>
                    <a:pt x="41112" y="812800"/>
                    <a:pt x="26880" y="806905"/>
                    <a:pt x="16388" y="796412"/>
                  </a:cubicBezTo>
                  <a:cubicBezTo>
                    <a:pt x="5895" y="785920"/>
                    <a:pt x="0" y="771688"/>
                    <a:pt x="0" y="756849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1"/>
              <a:stretch>
                <a:fillRect t="-3424" b="-342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779635" y="108000"/>
            <a:ext cx="2993766" cy="2175043"/>
          </a:xfrm>
          <a:custGeom>
            <a:avLst/>
            <a:gdLst/>
            <a:ahLst/>
            <a:cxnLst/>
            <a:rect l="l" t="t" r="r" b="b"/>
            <a:pathLst>
              <a:path w="2993766" h="2175043">
                <a:moveTo>
                  <a:pt x="0" y="0"/>
                </a:moveTo>
                <a:lnTo>
                  <a:pt x="2993766" y="0"/>
                </a:lnTo>
                <a:lnTo>
                  <a:pt x="2993766" y="2175043"/>
                </a:lnTo>
                <a:lnTo>
                  <a:pt x="0" y="2175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11029714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16317534" y="12241470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6"/>
                </a:lnTo>
                <a:lnTo>
                  <a:pt x="0" y="6822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5744118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462862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1102971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16315310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574189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460360" y="659747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 rot="4133532">
            <a:off x="4062537" y="-232165"/>
            <a:ext cx="2700125" cy="3025350"/>
          </a:xfrm>
          <a:custGeom>
            <a:avLst/>
            <a:gdLst/>
            <a:ahLst/>
            <a:cxnLst/>
            <a:rect l="l" t="t" r="r" b="b"/>
            <a:pathLst>
              <a:path w="2700125" h="3025350">
                <a:moveTo>
                  <a:pt x="0" y="0"/>
                </a:moveTo>
                <a:lnTo>
                  <a:pt x="2700125" y="0"/>
                </a:lnTo>
                <a:lnTo>
                  <a:pt x="2700125" y="3025350"/>
                </a:lnTo>
                <a:lnTo>
                  <a:pt x="0" y="30253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 rot="-4293987">
            <a:off x="18958415" y="12838558"/>
            <a:ext cx="2552891" cy="3342574"/>
          </a:xfrm>
          <a:custGeom>
            <a:avLst/>
            <a:gdLst/>
            <a:ahLst/>
            <a:cxnLst/>
            <a:rect l="l" t="t" r="r" b="b"/>
            <a:pathLst>
              <a:path w="2552891" h="3342574">
                <a:moveTo>
                  <a:pt x="0" y="0"/>
                </a:moveTo>
                <a:lnTo>
                  <a:pt x="2552891" y="0"/>
                </a:lnTo>
                <a:lnTo>
                  <a:pt x="2552891" y="3342574"/>
                </a:lnTo>
                <a:lnTo>
                  <a:pt x="0" y="334257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extBox 37"/>
          <p:cNvSpPr txBox="1"/>
          <p:nvPr/>
        </p:nvSpPr>
        <p:spPr>
          <a:xfrm>
            <a:off x="6902159" y="525495"/>
            <a:ext cx="7171871" cy="741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 u="sng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many can you spot?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-5323" y="13266683"/>
            <a:ext cx="3396500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notes: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33659" y="6645732"/>
            <a:ext cx="3206882" cy="481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Ground Beetle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7380099" y="12265107"/>
            <a:ext cx="2512779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Whirligig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942524" y="12265107"/>
            <a:ext cx="1879749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Weevil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510972" y="6645732"/>
            <a:ext cx="3568920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Red Soldier Beetle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513134" y="12265107"/>
            <a:ext cx="3039682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Tortoise Beetle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696458" y="6645732"/>
            <a:ext cx="3594969" cy="481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Rosemary Beetle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726857" y="6617115"/>
            <a:ext cx="3064894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Diving Beetle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765976" y="12236532"/>
            <a:ext cx="2683765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Lily Beetle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1050" y="0"/>
            <a:ext cx="10767236" cy="4644000"/>
            <a:chOff x="0" y="0"/>
            <a:chExt cx="1929367" cy="8321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9367" cy="832152"/>
            </a:xfrm>
            <a:custGeom>
              <a:avLst/>
              <a:gdLst/>
              <a:ahLst/>
              <a:cxnLst/>
              <a:rect l="l" t="t" r="r" b="b"/>
              <a:pathLst>
                <a:path w="1929367" h="832152">
                  <a:moveTo>
                    <a:pt x="0" y="0"/>
                  </a:moveTo>
                  <a:lnTo>
                    <a:pt x="1929367" y="0"/>
                  </a:lnTo>
                  <a:lnTo>
                    <a:pt x="1929367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929367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0711050" y="0"/>
            <a:ext cx="0" cy="150120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0672950" y="10396637"/>
            <a:ext cx="10711050" cy="4644000"/>
            <a:chOff x="0" y="0"/>
            <a:chExt cx="1919299" cy="8321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299" cy="832152"/>
            </a:xfrm>
            <a:custGeom>
              <a:avLst/>
              <a:gdLst/>
              <a:ahLst/>
              <a:cxnLst/>
              <a:rect l="l" t="t" r="r" b="b"/>
              <a:pathLst>
                <a:path w="1919299" h="832152">
                  <a:moveTo>
                    <a:pt x="0" y="0"/>
                  </a:moveTo>
                  <a:lnTo>
                    <a:pt x="1919299" y="0"/>
                  </a:lnTo>
                  <a:lnTo>
                    <a:pt x="1919299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19299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780950" y="12592734"/>
            <a:ext cx="5247525" cy="2293363"/>
          </a:xfrm>
          <a:custGeom>
            <a:avLst/>
            <a:gdLst/>
            <a:ahLst/>
            <a:cxnLst/>
            <a:rect l="l" t="t" r="r" b="b"/>
            <a:pathLst>
              <a:path w="5247525" h="2293363">
                <a:moveTo>
                  <a:pt x="0" y="0"/>
                </a:moveTo>
                <a:lnTo>
                  <a:pt x="5247525" y="0"/>
                </a:lnTo>
                <a:lnTo>
                  <a:pt x="5247525" y="2293363"/>
                </a:lnTo>
                <a:lnTo>
                  <a:pt x="0" y="2293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793491" y="10978570"/>
            <a:ext cx="4137691" cy="1488608"/>
          </a:xfrm>
          <a:custGeom>
            <a:avLst/>
            <a:gdLst/>
            <a:ahLst/>
            <a:cxnLst/>
            <a:rect l="l" t="t" r="r" b="b"/>
            <a:pathLst>
              <a:path w="4137691" h="1488608">
                <a:moveTo>
                  <a:pt x="0" y="0"/>
                </a:moveTo>
                <a:lnTo>
                  <a:pt x="4137691" y="0"/>
                </a:lnTo>
                <a:lnTo>
                  <a:pt x="4137691" y="1488608"/>
                </a:lnTo>
                <a:lnTo>
                  <a:pt x="0" y="148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6803195" y="10592524"/>
            <a:ext cx="4275671" cy="4252227"/>
          </a:xfrm>
          <a:custGeom>
            <a:avLst/>
            <a:gdLst/>
            <a:ahLst/>
            <a:cxnLst/>
            <a:rect l="l" t="t" r="r" b="b"/>
            <a:pathLst>
              <a:path w="4275671" h="4252227">
                <a:moveTo>
                  <a:pt x="0" y="0"/>
                </a:moveTo>
                <a:lnTo>
                  <a:pt x="4275671" y="0"/>
                </a:lnTo>
                <a:lnTo>
                  <a:pt x="4275671" y="4252227"/>
                </a:lnTo>
                <a:lnTo>
                  <a:pt x="0" y="4252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7125768" y="0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10800000">
            <a:off x="10672950" y="2110352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0711050" y="4644000"/>
            <a:ext cx="10672950" cy="6209014"/>
          </a:xfrm>
          <a:custGeom>
            <a:avLst/>
            <a:gdLst/>
            <a:ahLst/>
            <a:cxnLst/>
            <a:rect l="l" t="t" r="r" b="b"/>
            <a:pathLst>
              <a:path w="10672950" h="6209014">
                <a:moveTo>
                  <a:pt x="0" y="0"/>
                </a:moveTo>
                <a:lnTo>
                  <a:pt x="10672950" y="0"/>
                </a:lnTo>
                <a:lnTo>
                  <a:pt x="10672950" y="6209014"/>
                </a:lnTo>
                <a:lnTo>
                  <a:pt x="0" y="62090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375" b="-2554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10715239" y="1588767"/>
            <a:ext cx="10363627" cy="178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 beetles you can see in Gosforth’s Wild Web!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5F85D4-7F2D-C416-4C58-37962A64DE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50" y="10636616"/>
            <a:ext cx="8819640" cy="42494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5055E893C5E48B07D0E0F901FE817" ma:contentTypeVersion="19" ma:contentTypeDescription="Create a new document." ma:contentTypeScope="" ma:versionID="528d2dbcb30fbce06a9d4e648e7ee4ef">
  <xsd:schema xmlns:xsd="http://www.w3.org/2001/XMLSchema" xmlns:xs="http://www.w3.org/2001/XMLSchema" xmlns:p="http://schemas.microsoft.com/office/2006/metadata/properties" xmlns:ns2="d3601153-d21d-4d95-852c-73d6fa8cf429" xmlns:ns3="e915fb91-b177-49b7-b589-0eee35a8693f" targetNamespace="http://schemas.microsoft.com/office/2006/metadata/properties" ma:root="true" ma:fieldsID="766377882ef631dbb28b83ecf956054a" ns2:_="" ns3:_="">
    <xsd:import namespace="d3601153-d21d-4d95-852c-73d6fa8cf429"/>
    <xsd:import namespace="e915fb91-b177-49b7-b589-0eee35a86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01153-d21d-4d95-852c-73d6fa8cf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5fb91-b177-49b7-b589-0eee35a8693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de55f6-6341-44ed-b139-1030f762b1d3}" ma:internalName="TaxCatchAll" ma:showField="CatchAllData" ma:web="e915fb91-b177-49b7-b589-0eee35a86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15fb91-b177-49b7-b589-0eee35a8693f" xsi:nil="true"/>
    <lcf76f155ced4ddcb4097134ff3c332f xmlns="d3601153-d21d-4d95-852c-73d6fa8cf4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6164D6-EAB6-4BA4-82AF-1DEA1D2A10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8824DD-2541-4DF4-84F1-62690A514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601153-d21d-4d95-852c-73d6fa8cf429"/>
    <ds:schemaRef ds:uri="e915fb91-b177-49b7-b589-0eee35a869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644D47-818B-4039-901E-2015505AFB5D}">
  <ds:schemaRefs>
    <ds:schemaRef ds:uri="http://schemas.microsoft.com/office/2006/metadata/properties"/>
    <ds:schemaRef ds:uri="http://schemas.microsoft.com/office/infopath/2007/PartnerControls"/>
    <ds:schemaRef ds:uri="e915fb91-b177-49b7-b589-0eee35a8693f"/>
    <ds:schemaRef ds:uri="d3601153-d21d-4d95-852c-73d6fa8cf4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8 beetles you can see in Gosforth’s Wild Web!</dc:title>
  <cp:lastModifiedBy>NHSN Volunteer 2</cp:lastModifiedBy>
  <cp:revision>10</cp:revision>
  <dcterms:created xsi:type="dcterms:W3CDTF">2006-08-16T00:00:00Z</dcterms:created>
  <dcterms:modified xsi:type="dcterms:W3CDTF">2025-09-30T12:49:15Z</dcterms:modified>
  <dc:identifier>DAGztKee-QM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0x0101001AE5055E893C5E48B07D0E0F901FE817</vt:lpwstr>
  </property>
  <property fmtid="{D5CDD505-2E9C-101B-9397-08002B2CF9AE}" pid="3" name="MediaServiceImageTags">
    <vt:lpwstr/>
  </property>
</Properties>
</file>