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1374100" cy="15113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02" autoAdjust="0"/>
  </p:normalViewPr>
  <p:slideViewPr>
    <p:cSldViewPr>
      <p:cViewPr varScale="1">
        <p:scale>
          <a:sx n="36" d="100"/>
          <a:sy n="36" d="100"/>
        </p:scale>
        <p:origin x="141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13091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16532" r="-1653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l="-25471" r="-2547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24905" r="-2490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19148" r="-1914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l="-17094" r="-1709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3254227" y="108885"/>
            <a:ext cx="3756715" cy="2343251"/>
          </a:xfrm>
          <a:custGeom>
            <a:avLst/>
            <a:gdLst/>
            <a:ahLst/>
            <a:cxnLst/>
            <a:rect l="l" t="t" r="r" b="b"/>
            <a:pathLst>
              <a:path w="3756715" h="2343251">
                <a:moveTo>
                  <a:pt x="0" y="0"/>
                </a:moveTo>
                <a:lnTo>
                  <a:pt x="3756715" y="0"/>
                </a:lnTo>
                <a:lnTo>
                  <a:pt x="3756715" y="2343251"/>
                </a:lnTo>
                <a:lnTo>
                  <a:pt x="0" y="234325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9152249" y="12923716"/>
            <a:ext cx="2553686" cy="2339814"/>
          </a:xfrm>
          <a:custGeom>
            <a:avLst/>
            <a:gdLst/>
            <a:ahLst/>
            <a:cxnLst/>
            <a:rect l="l" t="t" r="r" b="b"/>
            <a:pathLst>
              <a:path w="2553686" h="2339814">
                <a:moveTo>
                  <a:pt x="0" y="0"/>
                </a:moveTo>
                <a:lnTo>
                  <a:pt x="2553686" y="0"/>
                </a:lnTo>
                <a:lnTo>
                  <a:pt x="2553686" y="2339815"/>
                </a:lnTo>
                <a:lnTo>
                  <a:pt x="0" y="23398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09970" y="525495"/>
            <a:ext cx="6764060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-249084" y="12978946"/>
            <a:ext cx="3328586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78144" y="6669720"/>
            <a:ext cx="2207276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Robin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240251" y="12289094"/>
            <a:ext cx="2960464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Jackdaw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91157" y="12289094"/>
            <a:ext cx="3328586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Magpie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680524" y="6669720"/>
            <a:ext cx="302351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House sparrow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14008" y="12289095"/>
            <a:ext cx="326695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Starling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002555" y="6669719"/>
            <a:ext cx="343620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Great tit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751906" y="6641103"/>
            <a:ext cx="3237724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Blue tit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418773" y="12260520"/>
            <a:ext cx="226575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Goldfinch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82318"/>
            <a:ext cx="10711050" cy="4730681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80950" y="12592734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064817" y="10853014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9"/>
                </a:lnTo>
                <a:lnTo>
                  <a:pt x="0" y="1488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715239" y="4644000"/>
            <a:ext cx="10668761" cy="5752637"/>
          </a:xfrm>
          <a:custGeom>
            <a:avLst/>
            <a:gdLst/>
            <a:ahLst/>
            <a:cxnLst/>
            <a:rect l="l" t="t" r="r" b="b"/>
            <a:pathLst>
              <a:path w="10668761" h="5752637">
                <a:moveTo>
                  <a:pt x="0" y="0"/>
                </a:moveTo>
                <a:lnTo>
                  <a:pt x="10668761" y="0"/>
                </a:lnTo>
                <a:lnTo>
                  <a:pt x="10668761" y="5752637"/>
                </a:lnTo>
                <a:lnTo>
                  <a:pt x="0" y="5752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6" r="-9897" b="-5312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588767"/>
            <a:ext cx="1036362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garden birds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0B950E-3301-E5B2-2489-C7419EE85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4" y="8623300"/>
            <a:ext cx="9124941" cy="5809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528d2dbcb30fbce06a9d4e648e7ee4ef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766377882ef631dbb28b83ecf956054a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1342BE-EE0E-48C1-B51A-997225F3A5FE}"/>
</file>

<file path=customXml/itemProps2.xml><?xml version="1.0" encoding="utf-8"?>
<ds:datastoreItem xmlns:ds="http://schemas.openxmlformats.org/officeDocument/2006/customXml" ds:itemID="{92246CA0-466E-471B-BDA3-4785773262EC}"/>
</file>

<file path=customXml/itemProps3.xml><?xml version="1.0" encoding="utf-8"?>
<ds:datastoreItem xmlns:ds="http://schemas.openxmlformats.org/officeDocument/2006/customXml" ds:itemID="{4D9F432A-A145-42F2-BA4B-EC89798603BE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</vt:lpstr>
      <vt:lpstr>Calibri</vt:lpstr>
      <vt:lpstr>Canva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garden birds you can see in Gosforth’s Wild Web!</dc:title>
  <cp:lastModifiedBy>NHSN Volunteer 2</cp:lastModifiedBy>
  <cp:revision>2</cp:revision>
  <dcterms:created xsi:type="dcterms:W3CDTF">2006-08-16T00:00:00Z</dcterms:created>
  <dcterms:modified xsi:type="dcterms:W3CDTF">2025-09-19T14:52:38Z</dcterms:modified>
  <dc:identifier>DAGzbmXRjt0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</Properties>
</file>