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21374100" cy="15113000"/>
  <p:notesSz cx="6858000" cy="9144000"/>
  <p:embeddedFontLst>
    <p:embeddedFont>
      <p:font typeface="Canva Sans" panose="020B0604020202020204" charset="0"/>
      <p:regular r:id="rId4"/>
    </p:embeddedFont>
    <p:embeddedFont>
      <p:font typeface="Canva Sans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41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font" Target="fonts/font2.fntdata"/><Relationship Id="rId10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384000" cy="15120000"/>
          </a:xfrm>
          <a:custGeom>
            <a:avLst/>
            <a:gdLst/>
            <a:ahLst/>
            <a:cxnLst/>
            <a:rect l="l" t="t" r="r" b="b"/>
            <a:pathLst>
              <a:path w="21384000" h="15120000">
                <a:moveTo>
                  <a:pt x="0" y="0"/>
                </a:moveTo>
                <a:lnTo>
                  <a:pt x="21384000" y="0"/>
                </a:lnTo>
                <a:lnTo>
                  <a:pt x="21384000" y="15120000"/>
                </a:lnTo>
                <a:lnTo>
                  <a:pt x="0" y="1512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4" t="-21470" r="-534" b="-2147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147605" y="1512000"/>
            <a:ext cx="18357818" cy="12096000"/>
            <a:chOff x="0" y="0"/>
            <a:chExt cx="3289514" cy="2167467"/>
          </a:xfrm>
        </p:grpSpPr>
        <p:sp>
          <p:nvSpPr>
            <p:cNvPr id="4" name="Freeform 4">
              <a:hlinkClick r:id="rId3" tooltip="https://www.bing.com/images/search?view=detailV2&amp;ccid=D9hCkUkd&amp;id=09720C6F6B2CFBC933DD5EEE22C06D1631374952&amp;thid=OIP.D9hCkUkdXuvYPTwfqa32qAHaFY&amp;mediaurl=https%3a%2f%2fi.pinimg.com%2foriginals%2f3c%2f2b%2f12%2f3c2b12872f5cde036fc6fb82650e411e.jpg&amp;cdnurl=https%3a%2f%2fth.bing.com%2fth%2fid%2fR.0fd84291491d5eebd83d3c1fa9adf6a8%3frik%3dUkk3MRZtwCLuXg%26pid%3dImgRaw%26r%3d0&amp;exph=1163&amp;expw=1600&amp;q=emporer+dragonfly&amp;FORM=IRPRST&amp;ck=28B6DD12CA2C2D651740C6F69752EEFB&amp;selectedIndex=4&amp;itb=0"/>
            </p:cNvPr>
            <p:cNvSpPr/>
            <p:nvPr/>
          </p:nvSpPr>
          <p:spPr>
            <a:xfrm>
              <a:off x="0" y="0"/>
              <a:ext cx="3289514" cy="2167467"/>
            </a:xfrm>
            <a:custGeom>
              <a:avLst/>
              <a:gdLst/>
              <a:ahLst/>
              <a:cxnLst/>
              <a:rect l="l" t="t" r="r" b="b"/>
              <a:pathLst>
                <a:path w="3289514" h="2167467">
                  <a:moveTo>
                    <a:pt x="0" y="0"/>
                  </a:moveTo>
                  <a:lnTo>
                    <a:pt x="3289514" y="0"/>
                  </a:lnTo>
                  <a:lnTo>
                    <a:pt x="328951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89514" cy="2215092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9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841851" y="-385521"/>
            <a:ext cx="4857654" cy="3795043"/>
          </a:xfrm>
          <a:custGeom>
            <a:avLst/>
            <a:gdLst/>
            <a:ahLst/>
            <a:cxnLst/>
            <a:rect l="l" t="t" r="r" b="b"/>
            <a:pathLst>
              <a:path w="4857654" h="3795043">
                <a:moveTo>
                  <a:pt x="0" y="0"/>
                </a:moveTo>
                <a:lnTo>
                  <a:pt x="4857654" y="0"/>
                </a:lnTo>
                <a:lnTo>
                  <a:pt x="4857654" y="3795042"/>
                </a:lnTo>
                <a:lnTo>
                  <a:pt x="0" y="37950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6315310" y="7413074"/>
            <a:ext cx="4704571" cy="4704571"/>
            <a:chOff x="0" y="0"/>
            <a:chExt cx="994432" cy="9944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94432" cy="994432"/>
            </a:xfrm>
            <a:custGeom>
              <a:avLst/>
              <a:gdLst/>
              <a:ahLst/>
              <a:cxnLst/>
              <a:rect l="l" t="t" r="r" b="b"/>
              <a:pathLst>
                <a:path w="994432" h="994432">
                  <a:moveTo>
                    <a:pt x="55951" y="0"/>
                  </a:moveTo>
                  <a:lnTo>
                    <a:pt x="938481" y="0"/>
                  </a:lnTo>
                  <a:cubicBezTo>
                    <a:pt x="969382" y="0"/>
                    <a:pt x="994432" y="25050"/>
                    <a:pt x="994432" y="55951"/>
                  </a:cubicBezTo>
                  <a:lnTo>
                    <a:pt x="994432" y="938481"/>
                  </a:lnTo>
                  <a:cubicBezTo>
                    <a:pt x="994432" y="953320"/>
                    <a:pt x="988538" y="967552"/>
                    <a:pt x="978045" y="978045"/>
                  </a:cubicBezTo>
                  <a:cubicBezTo>
                    <a:pt x="967552" y="988538"/>
                    <a:pt x="953320" y="994432"/>
                    <a:pt x="938481" y="994432"/>
                  </a:cubicBezTo>
                  <a:lnTo>
                    <a:pt x="55951" y="994432"/>
                  </a:lnTo>
                  <a:cubicBezTo>
                    <a:pt x="41112" y="994432"/>
                    <a:pt x="26880" y="988538"/>
                    <a:pt x="16388" y="978045"/>
                  </a:cubicBezTo>
                  <a:cubicBezTo>
                    <a:pt x="5895" y="967552"/>
                    <a:pt x="0" y="953320"/>
                    <a:pt x="0" y="9384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6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744118" y="7413074"/>
            <a:ext cx="4704571" cy="4704571"/>
            <a:chOff x="0" y="0"/>
            <a:chExt cx="521532" cy="5215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7"/>
              <a:stretch>
                <a:fillRect l="-24145" r="-2414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029714" y="7413074"/>
            <a:ext cx="4704571" cy="4704571"/>
            <a:chOff x="0" y="0"/>
            <a:chExt cx="521532" cy="5215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1532" cy="521532"/>
            </a:xfrm>
            <a:custGeom>
              <a:avLst/>
              <a:gdLst/>
              <a:ahLst/>
              <a:cxnLst/>
              <a:rect l="l" t="t" r="r" b="b"/>
              <a:pathLst>
                <a:path w="521532" h="521532">
                  <a:moveTo>
                    <a:pt x="55951" y="0"/>
                  </a:moveTo>
                  <a:lnTo>
                    <a:pt x="465581" y="0"/>
                  </a:lnTo>
                  <a:cubicBezTo>
                    <a:pt x="480420" y="0"/>
                    <a:pt x="494652" y="5895"/>
                    <a:pt x="505144" y="16388"/>
                  </a:cubicBezTo>
                  <a:cubicBezTo>
                    <a:pt x="515637" y="26880"/>
                    <a:pt x="521532" y="41112"/>
                    <a:pt x="521532" y="55951"/>
                  </a:cubicBezTo>
                  <a:lnTo>
                    <a:pt x="521532" y="465581"/>
                  </a:lnTo>
                  <a:cubicBezTo>
                    <a:pt x="521532" y="480420"/>
                    <a:pt x="515637" y="494652"/>
                    <a:pt x="505144" y="505144"/>
                  </a:cubicBezTo>
                  <a:cubicBezTo>
                    <a:pt x="494652" y="515637"/>
                    <a:pt x="480420" y="521532"/>
                    <a:pt x="465581" y="521532"/>
                  </a:cubicBezTo>
                  <a:lnTo>
                    <a:pt x="55951" y="521532"/>
                  </a:lnTo>
                  <a:cubicBezTo>
                    <a:pt x="25050" y="521532"/>
                    <a:pt x="0" y="496482"/>
                    <a:pt x="0" y="46558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8"/>
              <a:stretch>
                <a:fillRect l="-20746" r="-2074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2862" y="7413074"/>
            <a:ext cx="4704571" cy="4704571"/>
            <a:chOff x="0" y="0"/>
            <a:chExt cx="786042" cy="7860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6042" cy="786042"/>
            </a:xfrm>
            <a:custGeom>
              <a:avLst/>
              <a:gdLst/>
              <a:ahLst/>
              <a:cxnLst/>
              <a:rect l="l" t="t" r="r" b="b"/>
              <a:pathLst>
                <a:path w="786042" h="786042">
                  <a:moveTo>
                    <a:pt x="55951" y="0"/>
                  </a:moveTo>
                  <a:lnTo>
                    <a:pt x="730091" y="0"/>
                  </a:lnTo>
                  <a:cubicBezTo>
                    <a:pt x="744930" y="0"/>
                    <a:pt x="759161" y="5895"/>
                    <a:pt x="769654" y="16388"/>
                  </a:cubicBezTo>
                  <a:cubicBezTo>
                    <a:pt x="780147" y="26880"/>
                    <a:pt x="786042" y="41112"/>
                    <a:pt x="786042" y="55951"/>
                  </a:cubicBezTo>
                  <a:lnTo>
                    <a:pt x="786042" y="730091"/>
                  </a:lnTo>
                  <a:cubicBezTo>
                    <a:pt x="786042" y="744930"/>
                    <a:pt x="780147" y="759161"/>
                    <a:pt x="769654" y="769654"/>
                  </a:cubicBezTo>
                  <a:cubicBezTo>
                    <a:pt x="759161" y="780147"/>
                    <a:pt x="744930" y="786042"/>
                    <a:pt x="730091" y="786042"/>
                  </a:cubicBezTo>
                  <a:lnTo>
                    <a:pt x="55951" y="786042"/>
                  </a:lnTo>
                  <a:cubicBezTo>
                    <a:pt x="25050" y="786042"/>
                    <a:pt x="0" y="760992"/>
                    <a:pt x="0" y="730091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9"/>
              <a:stretch>
                <a:fillRect l="-37179" r="-3717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310971" y="1790052"/>
            <a:ext cx="4704571" cy="4704571"/>
            <a:chOff x="0" y="0"/>
            <a:chExt cx="875837" cy="87583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5837" cy="875837"/>
            </a:xfrm>
            <a:custGeom>
              <a:avLst/>
              <a:gdLst/>
              <a:ahLst/>
              <a:cxnLst/>
              <a:rect l="l" t="t" r="r" b="b"/>
              <a:pathLst>
                <a:path w="875837" h="875837">
                  <a:moveTo>
                    <a:pt x="55951" y="0"/>
                  </a:moveTo>
                  <a:lnTo>
                    <a:pt x="819886" y="0"/>
                  </a:lnTo>
                  <a:cubicBezTo>
                    <a:pt x="850787" y="0"/>
                    <a:pt x="875837" y="25050"/>
                    <a:pt x="875837" y="55951"/>
                  </a:cubicBezTo>
                  <a:lnTo>
                    <a:pt x="875837" y="819886"/>
                  </a:lnTo>
                  <a:cubicBezTo>
                    <a:pt x="875837" y="834725"/>
                    <a:pt x="869942" y="848957"/>
                    <a:pt x="859449" y="859449"/>
                  </a:cubicBezTo>
                  <a:cubicBezTo>
                    <a:pt x="848957" y="869942"/>
                    <a:pt x="834725" y="875837"/>
                    <a:pt x="819886" y="875837"/>
                  </a:cubicBezTo>
                  <a:lnTo>
                    <a:pt x="55951" y="875837"/>
                  </a:lnTo>
                  <a:cubicBezTo>
                    <a:pt x="41112" y="875837"/>
                    <a:pt x="26880" y="869942"/>
                    <a:pt x="16388" y="859449"/>
                  </a:cubicBezTo>
                  <a:cubicBezTo>
                    <a:pt x="5895" y="848957"/>
                    <a:pt x="0" y="834725"/>
                    <a:pt x="0" y="819886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0"/>
              <a:stretch>
                <a:fillRect l="-17083" r="-1708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029714" y="1790052"/>
            <a:ext cx="4704571" cy="4704571"/>
            <a:chOff x="0" y="0"/>
            <a:chExt cx="1215186" cy="121518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15186" cy="1215186"/>
            </a:xfrm>
            <a:custGeom>
              <a:avLst/>
              <a:gdLst/>
              <a:ahLst/>
              <a:cxnLst/>
              <a:rect l="l" t="t" r="r" b="b"/>
              <a:pathLst>
                <a:path w="1215186" h="1215186">
                  <a:moveTo>
                    <a:pt x="55951" y="0"/>
                  </a:moveTo>
                  <a:lnTo>
                    <a:pt x="1159235" y="0"/>
                  </a:lnTo>
                  <a:cubicBezTo>
                    <a:pt x="1190136" y="0"/>
                    <a:pt x="1215186" y="25050"/>
                    <a:pt x="1215186" y="55951"/>
                  </a:cubicBezTo>
                  <a:lnTo>
                    <a:pt x="1215186" y="1159235"/>
                  </a:lnTo>
                  <a:cubicBezTo>
                    <a:pt x="1215186" y="1174074"/>
                    <a:pt x="1209291" y="1188305"/>
                    <a:pt x="1198798" y="1198798"/>
                  </a:cubicBezTo>
                  <a:cubicBezTo>
                    <a:pt x="1188305" y="1209291"/>
                    <a:pt x="1174074" y="1215186"/>
                    <a:pt x="1159235" y="1215186"/>
                  </a:cubicBezTo>
                  <a:lnTo>
                    <a:pt x="55951" y="1215186"/>
                  </a:lnTo>
                  <a:cubicBezTo>
                    <a:pt x="41112" y="1215186"/>
                    <a:pt x="26880" y="1209291"/>
                    <a:pt x="16388" y="1198798"/>
                  </a:cubicBezTo>
                  <a:cubicBezTo>
                    <a:pt x="5895" y="1188305"/>
                    <a:pt x="0" y="1174074"/>
                    <a:pt x="0" y="1159235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1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2862" y="1790052"/>
            <a:ext cx="4704571" cy="4704571"/>
            <a:chOff x="0" y="0"/>
            <a:chExt cx="817008" cy="8170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7008" cy="817008"/>
            </a:xfrm>
            <a:custGeom>
              <a:avLst/>
              <a:gdLst/>
              <a:ahLst/>
              <a:cxnLst/>
              <a:rect l="l" t="t" r="r" b="b"/>
              <a:pathLst>
                <a:path w="817008" h="817008">
                  <a:moveTo>
                    <a:pt x="55951" y="0"/>
                  </a:moveTo>
                  <a:lnTo>
                    <a:pt x="761057" y="0"/>
                  </a:lnTo>
                  <a:cubicBezTo>
                    <a:pt x="775896" y="0"/>
                    <a:pt x="790127" y="5895"/>
                    <a:pt x="800620" y="16388"/>
                  </a:cubicBezTo>
                  <a:cubicBezTo>
                    <a:pt x="811113" y="26880"/>
                    <a:pt x="817008" y="41112"/>
                    <a:pt x="817008" y="55951"/>
                  </a:cubicBezTo>
                  <a:lnTo>
                    <a:pt x="817008" y="761057"/>
                  </a:lnTo>
                  <a:cubicBezTo>
                    <a:pt x="817008" y="775896"/>
                    <a:pt x="811113" y="790127"/>
                    <a:pt x="800620" y="800620"/>
                  </a:cubicBezTo>
                  <a:cubicBezTo>
                    <a:pt x="790127" y="811113"/>
                    <a:pt x="775896" y="817008"/>
                    <a:pt x="761057" y="817008"/>
                  </a:cubicBezTo>
                  <a:lnTo>
                    <a:pt x="55951" y="817008"/>
                  </a:lnTo>
                  <a:cubicBezTo>
                    <a:pt x="25050" y="817008"/>
                    <a:pt x="0" y="791957"/>
                    <a:pt x="0" y="761057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2"/>
              <a:stretch>
                <a:fillRect t="-26335" b="-2633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AutoShape 21"/>
          <p:cNvSpPr/>
          <p:nvPr/>
        </p:nvSpPr>
        <p:spPr>
          <a:xfrm>
            <a:off x="0" y="13055146"/>
            <a:ext cx="21384000" cy="0"/>
          </a:xfrm>
          <a:prstGeom prst="line">
            <a:avLst/>
          </a:prstGeom>
          <a:ln w="38100" cap="flat">
            <a:solidFill>
              <a:srgbClr val="296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2" name="Group 22"/>
          <p:cNvGrpSpPr/>
          <p:nvPr/>
        </p:nvGrpSpPr>
        <p:grpSpPr>
          <a:xfrm>
            <a:off x="-508991" y="13055146"/>
            <a:ext cx="22367223" cy="2993760"/>
            <a:chOff x="0" y="0"/>
            <a:chExt cx="3131214" cy="419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31214" cy="419100"/>
            </a:xfrm>
            <a:custGeom>
              <a:avLst/>
              <a:gdLst/>
              <a:ahLst/>
              <a:cxnLst/>
              <a:rect l="l" t="t" r="r" b="b"/>
              <a:pathLst>
                <a:path w="3131214" h="419100">
                  <a:moveTo>
                    <a:pt x="10005" y="0"/>
                  </a:moveTo>
                  <a:lnTo>
                    <a:pt x="3121209" y="0"/>
                  </a:lnTo>
                  <a:cubicBezTo>
                    <a:pt x="3126735" y="0"/>
                    <a:pt x="3131214" y="4480"/>
                    <a:pt x="3131214" y="10005"/>
                  </a:cubicBezTo>
                  <a:lnTo>
                    <a:pt x="3131214" y="409095"/>
                  </a:lnTo>
                  <a:cubicBezTo>
                    <a:pt x="3131214" y="414620"/>
                    <a:pt x="3126735" y="419100"/>
                    <a:pt x="3121209" y="419100"/>
                  </a:cubicBezTo>
                  <a:lnTo>
                    <a:pt x="10005" y="419100"/>
                  </a:lnTo>
                  <a:cubicBezTo>
                    <a:pt x="4480" y="419100"/>
                    <a:pt x="0" y="414620"/>
                    <a:pt x="0" y="409095"/>
                  </a:cubicBezTo>
                  <a:lnTo>
                    <a:pt x="0" y="10005"/>
                  </a:lnTo>
                  <a:cubicBezTo>
                    <a:pt x="0" y="4480"/>
                    <a:pt x="4480" y="0"/>
                    <a:pt x="100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3131214" cy="466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744118" y="1790052"/>
            <a:ext cx="4704571" cy="470457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951" y="0"/>
                  </a:moveTo>
                  <a:lnTo>
                    <a:pt x="756849" y="0"/>
                  </a:lnTo>
                  <a:cubicBezTo>
                    <a:pt x="771688" y="0"/>
                    <a:pt x="785920" y="5895"/>
                    <a:pt x="796412" y="16388"/>
                  </a:cubicBezTo>
                  <a:cubicBezTo>
                    <a:pt x="806905" y="26880"/>
                    <a:pt x="812800" y="41112"/>
                    <a:pt x="812800" y="55951"/>
                  </a:cubicBezTo>
                  <a:lnTo>
                    <a:pt x="812800" y="756849"/>
                  </a:lnTo>
                  <a:cubicBezTo>
                    <a:pt x="812800" y="771688"/>
                    <a:pt x="806905" y="785920"/>
                    <a:pt x="796412" y="796412"/>
                  </a:cubicBezTo>
                  <a:cubicBezTo>
                    <a:pt x="785920" y="806905"/>
                    <a:pt x="771688" y="812800"/>
                    <a:pt x="756849" y="812800"/>
                  </a:cubicBezTo>
                  <a:lnTo>
                    <a:pt x="55951" y="812800"/>
                  </a:lnTo>
                  <a:cubicBezTo>
                    <a:pt x="41112" y="812800"/>
                    <a:pt x="26880" y="806905"/>
                    <a:pt x="16388" y="796412"/>
                  </a:cubicBezTo>
                  <a:cubicBezTo>
                    <a:pt x="5895" y="785920"/>
                    <a:pt x="0" y="771688"/>
                    <a:pt x="0" y="756849"/>
                  </a:cubicBezTo>
                  <a:lnTo>
                    <a:pt x="0" y="55951"/>
                  </a:lnTo>
                  <a:cubicBezTo>
                    <a:pt x="0" y="41112"/>
                    <a:pt x="5895" y="26880"/>
                    <a:pt x="16388" y="16388"/>
                  </a:cubicBezTo>
                  <a:cubicBezTo>
                    <a:pt x="26880" y="5895"/>
                    <a:pt x="41112" y="0"/>
                    <a:pt x="55951" y="0"/>
                  </a:cubicBezTo>
                  <a:close/>
                </a:path>
              </a:pathLst>
            </a:custGeom>
            <a:blipFill>
              <a:blip r:embed="rId13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Freeform 27"/>
          <p:cNvSpPr/>
          <p:nvPr/>
        </p:nvSpPr>
        <p:spPr>
          <a:xfrm>
            <a:off x="14779635" y="108000"/>
            <a:ext cx="2993766" cy="2175043"/>
          </a:xfrm>
          <a:custGeom>
            <a:avLst/>
            <a:gdLst/>
            <a:ahLst/>
            <a:cxnLst/>
            <a:rect l="l" t="t" r="r" b="b"/>
            <a:pathLst>
              <a:path w="2993766" h="2175043">
                <a:moveTo>
                  <a:pt x="0" y="0"/>
                </a:moveTo>
                <a:lnTo>
                  <a:pt x="2993766" y="0"/>
                </a:lnTo>
                <a:lnTo>
                  <a:pt x="2993766" y="2175043"/>
                </a:lnTo>
                <a:lnTo>
                  <a:pt x="0" y="21750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11029714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16317534" y="12241470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6"/>
                </a:lnTo>
                <a:lnTo>
                  <a:pt x="0" y="6822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5744118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462862" y="1223574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1102971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16315310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4" y="0"/>
                </a:lnTo>
                <a:lnTo>
                  <a:pt x="687244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5741894" y="661652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460360" y="6597477"/>
            <a:ext cx="687245" cy="682247"/>
          </a:xfrm>
          <a:custGeom>
            <a:avLst/>
            <a:gdLst/>
            <a:ahLst/>
            <a:cxnLst/>
            <a:rect l="l" t="t" r="r" b="b"/>
            <a:pathLst>
              <a:path w="687245" h="682247">
                <a:moveTo>
                  <a:pt x="0" y="0"/>
                </a:moveTo>
                <a:lnTo>
                  <a:pt x="687245" y="0"/>
                </a:lnTo>
                <a:lnTo>
                  <a:pt x="687245" y="682247"/>
                </a:lnTo>
                <a:lnTo>
                  <a:pt x="0" y="6822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 rot="10666129">
            <a:off x="16709146" y="12329327"/>
            <a:ext cx="5076891" cy="3807668"/>
          </a:xfrm>
          <a:custGeom>
            <a:avLst/>
            <a:gdLst/>
            <a:ahLst/>
            <a:cxnLst/>
            <a:rect l="l" t="t" r="r" b="b"/>
            <a:pathLst>
              <a:path w="5076891" h="3807668">
                <a:moveTo>
                  <a:pt x="0" y="0"/>
                </a:moveTo>
                <a:lnTo>
                  <a:pt x="5076891" y="0"/>
                </a:lnTo>
                <a:lnTo>
                  <a:pt x="5076891" y="3807669"/>
                </a:lnTo>
                <a:lnTo>
                  <a:pt x="0" y="380766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7348969" y="505675"/>
            <a:ext cx="7315873" cy="755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u="sng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many can you spot?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5261" y="12978946"/>
            <a:ext cx="3034241" cy="67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296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notes: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41319" y="6641102"/>
            <a:ext cx="4527041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Common Sunburst Lichen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002555" y="12289094"/>
            <a:ext cx="3761681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Handwriting lichen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50107" y="12289094"/>
            <a:ext cx="2765211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Beard lichen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177352" y="6669720"/>
            <a:ext cx="4063454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Netted Shield lichen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750781" y="12289094"/>
            <a:ext cx="2421988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Cup lichen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002555" y="6669720"/>
            <a:ext cx="3605212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Shaggy strap lichen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613261" y="6641102"/>
            <a:ext cx="1884462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OakMoss</a:t>
            </a: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830050" y="12260519"/>
            <a:ext cx="2659993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296040"/>
                </a:solidFill>
                <a:latin typeface="Canva Sans"/>
                <a:ea typeface="Canva Sans"/>
                <a:cs typeface="Canva Sans"/>
                <a:sym typeface="Canva Sans"/>
              </a:rPr>
              <a:t>Map lichen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1050" y="0"/>
            <a:ext cx="10767236" cy="4644000"/>
            <a:chOff x="0" y="0"/>
            <a:chExt cx="1929367" cy="8321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9367" cy="832152"/>
            </a:xfrm>
            <a:custGeom>
              <a:avLst/>
              <a:gdLst/>
              <a:ahLst/>
              <a:cxnLst/>
              <a:rect l="l" t="t" r="r" b="b"/>
              <a:pathLst>
                <a:path w="1929367" h="832152">
                  <a:moveTo>
                    <a:pt x="0" y="0"/>
                  </a:moveTo>
                  <a:lnTo>
                    <a:pt x="1929367" y="0"/>
                  </a:lnTo>
                  <a:lnTo>
                    <a:pt x="1929367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929367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711050" y="0"/>
            <a:ext cx="0" cy="150120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0672950" y="10396637"/>
            <a:ext cx="10711050" cy="4644000"/>
            <a:chOff x="0" y="0"/>
            <a:chExt cx="1919299" cy="832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9299" cy="832152"/>
            </a:xfrm>
            <a:custGeom>
              <a:avLst/>
              <a:gdLst/>
              <a:ahLst/>
              <a:cxnLst/>
              <a:rect l="l" t="t" r="r" b="b"/>
              <a:pathLst>
                <a:path w="1919299" h="832152">
                  <a:moveTo>
                    <a:pt x="0" y="0"/>
                  </a:moveTo>
                  <a:lnTo>
                    <a:pt x="1919299" y="0"/>
                  </a:lnTo>
                  <a:lnTo>
                    <a:pt x="1919299" y="832152"/>
                  </a:lnTo>
                  <a:lnTo>
                    <a:pt x="0" y="832152"/>
                  </a:lnTo>
                  <a:close/>
                </a:path>
              </a:pathLst>
            </a:custGeom>
            <a:solidFill>
              <a:srgbClr val="29604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19299" cy="88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780950" y="12592734"/>
            <a:ext cx="5247525" cy="2293363"/>
          </a:xfrm>
          <a:custGeom>
            <a:avLst/>
            <a:gdLst/>
            <a:ahLst/>
            <a:cxnLst/>
            <a:rect l="l" t="t" r="r" b="b"/>
            <a:pathLst>
              <a:path w="5247525" h="2293363">
                <a:moveTo>
                  <a:pt x="0" y="0"/>
                </a:moveTo>
                <a:lnTo>
                  <a:pt x="5247525" y="0"/>
                </a:lnTo>
                <a:lnTo>
                  <a:pt x="5247525" y="2293363"/>
                </a:lnTo>
                <a:lnTo>
                  <a:pt x="0" y="2293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793491" y="10978570"/>
            <a:ext cx="4137691" cy="1488608"/>
          </a:xfrm>
          <a:custGeom>
            <a:avLst/>
            <a:gdLst/>
            <a:ahLst/>
            <a:cxnLst/>
            <a:rect l="l" t="t" r="r" b="b"/>
            <a:pathLst>
              <a:path w="4137691" h="1488608">
                <a:moveTo>
                  <a:pt x="0" y="0"/>
                </a:moveTo>
                <a:lnTo>
                  <a:pt x="4137691" y="0"/>
                </a:lnTo>
                <a:lnTo>
                  <a:pt x="4137691" y="1488608"/>
                </a:lnTo>
                <a:lnTo>
                  <a:pt x="0" y="148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6803195" y="10592524"/>
            <a:ext cx="4275671" cy="4252227"/>
          </a:xfrm>
          <a:custGeom>
            <a:avLst/>
            <a:gdLst/>
            <a:ahLst/>
            <a:cxnLst/>
            <a:rect l="l" t="t" r="r" b="b"/>
            <a:pathLst>
              <a:path w="4275671" h="4252227">
                <a:moveTo>
                  <a:pt x="0" y="0"/>
                </a:moveTo>
                <a:lnTo>
                  <a:pt x="4275671" y="0"/>
                </a:lnTo>
                <a:lnTo>
                  <a:pt x="4275671" y="4252227"/>
                </a:lnTo>
                <a:lnTo>
                  <a:pt x="0" y="4252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7125768" y="0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10800000">
            <a:off x="10672950" y="2110352"/>
            <a:ext cx="4258232" cy="2533648"/>
          </a:xfrm>
          <a:custGeom>
            <a:avLst/>
            <a:gdLst/>
            <a:ahLst/>
            <a:cxnLst/>
            <a:rect l="l" t="t" r="r" b="b"/>
            <a:pathLst>
              <a:path w="4258232" h="2533648">
                <a:moveTo>
                  <a:pt x="0" y="0"/>
                </a:moveTo>
                <a:lnTo>
                  <a:pt x="4258232" y="0"/>
                </a:lnTo>
                <a:lnTo>
                  <a:pt x="4258232" y="2533648"/>
                </a:lnTo>
                <a:lnTo>
                  <a:pt x="0" y="2533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0715239" y="4644000"/>
            <a:ext cx="10668761" cy="5752637"/>
          </a:xfrm>
          <a:custGeom>
            <a:avLst/>
            <a:gdLst/>
            <a:ahLst/>
            <a:cxnLst/>
            <a:rect l="l" t="t" r="r" b="b"/>
            <a:pathLst>
              <a:path w="10668761" h="5752637">
                <a:moveTo>
                  <a:pt x="0" y="0"/>
                </a:moveTo>
                <a:lnTo>
                  <a:pt x="10668761" y="0"/>
                </a:lnTo>
                <a:lnTo>
                  <a:pt x="10668761" y="5752637"/>
                </a:lnTo>
                <a:lnTo>
                  <a:pt x="0" y="57526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9675" b="-5255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10715239" y="1588767"/>
            <a:ext cx="10363627" cy="178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 lichens you can see in Gosforth’s Wild Web!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7C13C0-B9CD-4A88-28F1-B6045729CA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231" y="10001877"/>
            <a:ext cx="8131247" cy="43322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5055E893C5E48B07D0E0F901FE817" ma:contentTypeVersion="19" ma:contentTypeDescription="Create a new document." ma:contentTypeScope="" ma:versionID="528d2dbcb30fbce06a9d4e648e7ee4ef">
  <xsd:schema xmlns:xsd="http://www.w3.org/2001/XMLSchema" xmlns:xs="http://www.w3.org/2001/XMLSchema" xmlns:p="http://schemas.microsoft.com/office/2006/metadata/properties" xmlns:ns2="d3601153-d21d-4d95-852c-73d6fa8cf429" xmlns:ns3="e915fb91-b177-49b7-b589-0eee35a8693f" targetNamespace="http://schemas.microsoft.com/office/2006/metadata/properties" ma:root="true" ma:fieldsID="766377882ef631dbb28b83ecf956054a" ns2:_="" ns3:_="">
    <xsd:import namespace="d3601153-d21d-4d95-852c-73d6fa8cf429"/>
    <xsd:import namespace="e915fb91-b177-49b7-b589-0eee35a86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01153-d21d-4d95-852c-73d6fa8cf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5fb91-b177-49b7-b589-0eee35a8693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de55f6-6341-44ed-b139-1030f762b1d3}" ma:internalName="TaxCatchAll" ma:showField="CatchAllData" ma:web="e915fb91-b177-49b7-b589-0eee35a86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15fb91-b177-49b7-b589-0eee35a8693f" xsi:nil="true"/>
    <lcf76f155ced4ddcb4097134ff3c332f xmlns="d3601153-d21d-4d95-852c-73d6fa8cf4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77A893-4B74-4951-BD16-EC2D8FB5B032}"/>
</file>

<file path=customXml/itemProps2.xml><?xml version="1.0" encoding="utf-8"?>
<ds:datastoreItem xmlns:ds="http://schemas.openxmlformats.org/officeDocument/2006/customXml" ds:itemID="{BC2F6D77-0030-4B6B-BDB0-C0AEB2796BCA}"/>
</file>

<file path=customXml/itemProps3.xml><?xml version="1.0" encoding="utf-8"?>
<ds:datastoreItem xmlns:ds="http://schemas.openxmlformats.org/officeDocument/2006/customXml" ds:itemID="{004B2054-F088-499F-A1BB-D7A3C3DC405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Canva Sans Bold</vt:lpstr>
      <vt:lpstr>Canva Sans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lichen you can see in Gosforth’s Wild Web!</dc:title>
  <cp:lastModifiedBy>NHSN Volunteer 2</cp:lastModifiedBy>
  <cp:revision>2</cp:revision>
  <dcterms:created xsi:type="dcterms:W3CDTF">2006-08-16T00:00:00Z</dcterms:created>
  <dcterms:modified xsi:type="dcterms:W3CDTF">2025-09-30T13:02:17Z</dcterms:modified>
  <dc:identifier>DAG0EnoZQTE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0x0101001AE5055E893C5E48B07D0E0F901FE817</vt:lpwstr>
  </property>
</Properties>
</file>